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9"/>
  </p:notesMasterIdLst>
  <p:sldIdLst>
    <p:sldId id="296" r:id="rId2"/>
    <p:sldId id="257" r:id="rId3"/>
    <p:sldId id="259" r:id="rId4"/>
    <p:sldId id="258" r:id="rId5"/>
    <p:sldId id="263" r:id="rId6"/>
    <p:sldId id="307" r:id="rId7"/>
    <p:sldId id="260" r:id="rId8"/>
    <p:sldId id="306" r:id="rId9"/>
    <p:sldId id="316" r:id="rId10"/>
    <p:sldId id="261" r:id="rId11"/>
    <p:sldId id="305" r:id="rId12"/>
    <p:sldId id="308" r:id="rId13"/>
    <p:sldId id="310" r:id="rId14"/>
    <p:sldId id="309" r:id="rId15"/>
    <p:sldId id="311" r:id="rId16"/>
    <p:sldId id="312" r:id="rId17"/>
    <p:sldId id="315" r:id="rId18"/>
  </p:sldIdLst>
  <p:sldSz cx="9144000" cy="5143500" type="screen16x9"/>
  <p:notesSz cx="6858000" cy="9144000"/>
  <p:embeddedFontLst>
    <p:embeddedFont>
      <p:font typeface="Figtree" pitchFamily="2"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Poppins" pitchFamily="2" charset="77"/>
      <p:regular r:id="rId28"/>
      <p:bold r:id="rId29"/>
      <p:italic r:id="rId30"/>
      <p:boldItalic r:id="rId31"/>
    </p:embeddedFont>
    <p:embeddedFont>
      <p:font typeface="Poppins SemiBold" panose="020B0604020202020204" pitchFamily="34" charset="0"/>
      <p:regular r:id="rId32"/>
      <p:bold r:id="rId33"/>
      <p:italic r:id="rId34"/>
      <p:boldItalic r:id="rId35"/>
    </p:embeddedFont>
    <p:embeddedFont>
      <p:font typeface="Raleway" pitchFamily="2"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BFFFE"/>
    <a:srgbClr val="FDFFF3"/>
    <a:srgbClr val="FFFBEE"/>
    <a:srgbClr val="F8F8EB"/>
    <a:srgbClr val="D4ECE4"/>
    <a:srgbClr val="D6ED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33659-C86B-4FA7-93A8-F17CC0C1C6B5}">
  <a:tblStyle styleId="{5FD33659-C86B-4FA7-93A8-F17CC0C1C6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2D18D86-AA94-4A45-8096-33944D5A0D1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26"/>
  </p:normalViewPr>
  <p:slideViewPr>
    <p:cSldViewPr snapToGrid="0">
      <p:cViewPr varScale="1">
        <p:scale>
          <a:sx n="140" d="100"/>
          <a:sy n="140"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115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82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751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952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152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128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97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347e33ac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347e33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10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924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29200" y="923663"/>
            <a:ext cx="7474200" cy="1489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440750" y="3810338"/>
            <a:ext cx="6251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0387" y="226698"/>
            <a:ext cx="9165674" cy="4690103"/>
            <a:chOff x="-10387" y="226698"/>
            <a:chExt cx="9165674" cy="4690103"/>
          </a:xfrm>
        </p:grpSpPr>
        <p:grpSp>
          <p:nvGrpSpPr>
            <p:cNvPr id="12" name="Google Shape;12;p2"/>
            <p:cNvGrpSpPr/>
            <p:nvPr/>
          </p:nvGrpSpPr>
          <p:grpSpPr>
            <a:xfrm>
              <a:off x="-10387" y="226698"/>
              <a:ext cx="9165674" cy="4690103"/>
              <a:chOff x="-10387" y="226698"/>
              <a:chExt cx="9165674" cy="4690103"/>
            </a:xfrm>
          </p:grpSpPr>
          <p:cxnSp>
            <p:nvCxnSpPr>
              <p:cNvPr id="13" name="Google Shape;13;p2"/>
              <p:cNvCxnSpPr>
                <a:stCxn id="14" idx="0"/>
              </p:cNvCxnSpPr>
              <p:nvPr/>
            </p:nvCxnSpPr>
            <p:spPr>
              <a:xfrm rot="10800000">
                <a:off x="374288" y="289902"/>
                <a:ext cx="0" cy="4502100"/>
              </a:xfrm>
              <a:prstGeom prst="straightConnector1">
                <a:avLst/>
              </a:prstGeom>
              <a:noFill/>
              <a:ln w="9525" cap="flat" cmpd="sng">
                <a:solidFill>
                  <a:schemeClr val="dk1"/>
                </a:solidFill>
                <a:prstDash val="solid"/>
                <a:round/>
                <a:headEnd type="none" w="med" len="med"/>
                <a:tailEnd type="none" w="med" len="med"/>
              </a:ln>
            </p:spPr>
          </p:cxnSp>
          <p:grpSp>
            <p:nvGrpSpPr>
              <p:cNvPr id="15" name="Google Shape;15;p2"/>
              <p:cNvGrpSpPr/>
              <p:nvPr/>
            </p:nvGrpSpPr>
            <p:grpSpPr>
              <a:xfrm>
                <a:off x="-10387" y="226698"/>
                <a:ext cx="9165674" cy="4690103"/>
                <a:chOff x="-10387" y="226698"/>
                <a:chExt cx="9165674" cy="4690103"/>
              </a:xfrm>
            </p:grpSpPr>
            <p:cxnSp>
              <p:nvCxnSpPr>
                <p:cNvPr id="16" name="Google Shape;16;p2"/>
                <p:cNvCxnSpPr>
                  <a:stCxn id="17"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2"/>
                <p:cNvGrpSpPr/>
                <p:nvPr/>
              </p:nvGrpSpPr>
              <p:grpSpPr>
                <a:xfrm>
                  <a:off x="311888" y="4792002"/>
                  <a:ext cx="713999" cy="124800"/>
                  <a:chOff x="311888" y="4791453"/>
                  <a:chExt cx="713999" cy="124800"/>
                </a:xfrm>
              </p:grpSpPr>
              <p:sp>
                <p:nvSpPr>
                  <p:cNvPr id="17" name="Google Shape;17;p2"/>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9" name="Google Shape;19;p2"/>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4" name="Google Shape;14;p2"/>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20" name="Google Shape;20;p2"/>
                <p:cNvGrpSpPr/>
                <p:nvPr/>
              </p:nvGrpSpPr>
              <p:grpSpPr>
                <a:xfrm>
                  <a:off x="8118113" y="226698"/>
                  <a:ext cx="713999" cy="124800"/>
                  <a:chOff x="8118113" y="226149"/>
                  <a:chExt cx="713999" cy="124800"/>
                </a:xfrm>
              </p:grpSpPr>
              <p:sp>
                <p:nvSpPr>
                  <p:cNvPr id="21" name="Google Shape;21;p2"/>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2" name="Google Shape;22;p2"/>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3" name="Google Shape;23;p2"/>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24" name="Google Shape;24;p2"/>
                <p:cNvCxnSpPr>
                  <a:stCxn id="21"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25" name="Google Shape;25;p2"/>
            <p:cNvCxnSpPr/>
            <p:nvPr/>
          </p:nvCxnSpPr>
          <p:spPr>
            <a:xfrm>
              <a:off x="8769712" y="351498"/>
              <a:ext cx="0" cy="45012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91"/>
        <p:cNvGrpSpPr/>
        <p:nvPr/>
      </p:nvGrpSpPr>
      <p:grpSpPr>
        <a:xfrm>
          <a:off x="0" y="0"/>
          <a:ext cx="0" cy="0"/>
          <a:chOff x="0" y="0"/>
          <a:chExt cx="0" cy="0"/>
        </a:xfrm>
      </p:grpSpPr>
      <p:sp>
        <p:nvSpPr>
          <p:cNvPr id="192" name="Google Shape;19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3" name="Google Shape;193;p14"/>
          <p:cNvGrpSpPr/>
          <p:nvPr/>
        </p:nvGrpSpPr>
        <p:grpSpPr>
          <a:xfrm>
            <a:off x="-10387" y="226698"/>
            <a:ext cx="9165674" cy="4690103"/>
            <a:chOff x="-10387" y="226698"/>
            <a:chExt cx="9165674" cy="4690103"/>
          </a:xfrm>
        </p:grpSpPr>
        <p:cxnSp>
          <p:nvCxnSpPr>
            <p:cNvPr id="194" name="Google Shape;194;p14"/>
            <p:cNvCxnSpPr>
              <a:stCxn id="195"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196" name="Google Shape;196;p14"/>
            <p:cNvGrpSpPr/>
            <p:nvPr/>
          </p:nvGrpSpPr>
          <p:grpSpPr>
            <a:xfrm>
              <a:off x="311888" y="4792002"/>
              <a:ext cx="713999" cy="124800"/>
              <a:chOff x="311888" y="4791453"/>
              <a:chExt cx="713999" cy="124800"/>
            </a:xfrm>
          </p:grpSpPr>
          <p:sp>
            <p:nvSpPr>
              <p:cNvPr id="195" name="Google Shape;195;p14"/>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97" name="Google Shape;197;p14"/>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98" name="Google Shape;198;p14"/>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199" name="Google Shape;199;p14"/>
            <p:cNvGrpSpPr/>
            <p:nvPr/>
          </p:nvGrpSpPr>
          <p:grpSpPr>
            <a:xfrm>
              <a:off x="8118113" y="226698"/>
              <a:ext cx="713999" cy="124800"/>
              <a:chOff x="8118113" y="226149"/>
              <a:chExt cx="713999" cy="124800"/>
            </a:xfrm>
          </p:grpSpPr>
          <p:sp>
            <p:nvSpPr>
              <p:cNvPr id="200" name="Google Shape;200;p14"/>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01" name="Google Shape;201;p14"/>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02" name="Google Shape;202;p14"/>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203" name="Google Shape;203;p14"/>
            <p:cNvCxnSpPr>
              <a:stCxn id="200"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01"/>
        <p:cNvGrpSpPr/>
        <p:nvPr/>
      </p:nvGrpSpPr>
      <p:grpSpPr>
        <a:xfrm>
          <a:off x="0" y="0"/>
          <a:ext cx="0" cy="0"/>
          <a:chOff x="0" y="0"/>
          <a:chExt cx="0" cy="0"/>
        </a:xfrm>
      </p:grpSpPr>
      <p:sp>
        <p:nvSpPr>
          <p:cNvPr id="302" name="Google Shape;30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3" name="Google Shape;303;p20"/>
          <p:cNvSpPr txBox="1">
            <a:spLocks noGrp="1"/>
          </p:cNvSpPr>
          <p:nvPr>
            <p:ph type="subTitle" idx="1"/>
          </p:nvPr>
        </p:nvSpPr>
        <p:spPr>
          <a:xfrm>
            <a:off x="720000" y="1402150"/>
            <a:ext cx="37548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04" name="Google Shape;304;p20"/>
          <p:cNvSpPr txBox="1">
            <a:spLocks noGrp="1"/>
          </p:cNvSpPr>
          <p:nvPr>
            <p:ph type="subTitle" idx="2"/>
          </p:nvPr>
        </p:nvSpPr>
        <p:spPr>
          <a:xfrm>
            <a:off x="720000" y="1775650"/>
            <a:ext cx="3754800" cy="868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5" name="Google Shape;305;p20"/>
          <p:cNvSpPr txBox="1">
            <a:spLocks noGrp="1"/>
          </p:cNvSpPr>
          <p:nvPr>
            <p:ph type="subTitle" idx="3"/>
          </p:nvPr>
        </p:nvSpPr>
        <p:spPr>
          <a:xfrm>
            <a:off x="4669200" y="1775650"/>
            <a:ext cx="3754800" cy="868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6" name="Google Shape;306;p20"/>
          <p:cNvSpPr txBox="1">
            <a:spLocks noGrp="1"/>
          </p:cNvSpPr>
          <p:nvPr>
            <p:ph type="subTitle" idx="4"/>
          </p:nvPr>
        </p:nvSpPr>
        <p:spPr>
          <a:xfrm>
            <a:off x="720000" y="3492725"/>
            <a:ext cx="3754800" cy="868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7" name="Google Shape;307;p20"/>
          <p:cNvSpPr txBox="1">
            <a:spLocks noGrp="1"/>
          </p:cNvSpPr>
          <p:nvPr>
            <p:ph type="subTitle" idx="5"/>
          </p:nvPr>
        </p:nvSpPr>
        <p:spPr>
          <a:xfrm>
            <a:off x="4669200" y="3492725"/>
            <a:ext cx="3754800" cy="868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8" name="Google Shape;308;p20"/>
          <p:cNvSpPr txBox="1">
            <a:spLocks noGrp="1"/>
          </p:cNvSpPr>
          <p:nvPr>
            <p:ph type="subTitle" idx="6"/>
          </p:nvPr>
        </p:nvSpPr>
        <p:spPr>
          <a:xfrm>
            <a:off x="720000" y="3119228"/>
            <a:ext cx="37548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09" name="Google Shape;309;p20"/>
          <p:cNvSpPr txBox="1">
            <a:spLocks noGrp="1"/>
          </p:cNvSpPr>
          <p:nvPr>
            <p:ph type="subTitle" idx="7"/>
          </p:nvPr>
        </p:nvSpPr>
        <p:spPr>
          <a:xfrm>
            <a:off x="4669200" y="1402150"/>
            <a:ext cx="37548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10" name="Google Shape;310;p20"/>
          <p:cNvSpPr txBox="1">
            <a:spLocks noGrp="1"/>
          </p:cNvSpPr>
          <p:nvPr>
            <p:ph type="subTitle" idx="8"/>
          </p:nvPr>
        </p:nvSpPr>
        <p:spPr>
          <a:xfrm>
            <a:off x="4669200" y="3119228"/>
            <a:ext cx="37548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311" name="Google Shape;311;p20"/>
          <p:cNvGrpSpPr/>
          <p:nvPr/>
        </p:nvGrpSpPr>
        <p:grpSpPr>
          <a:xfrm flipH="1">
            <a:off x="-10387" y="226698"/>
            <a:ext cx="9165674" cy="4690103"/>
            <a:chOff x="-10387" y="226698"/>
            <a:chExt cx="9165674" cy="4690103"/>
          </a:xfrm>
        </p:grpSpPr>
        <p:cxnSp>
          <p:nvCxnSpPr>
            <p:cNvPr id="312" name="Google Shape;312;p20"/>
            <p:cNvCxnSpPr>
              <a:stCxn id="313"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314" name="Google Shape;314;p20"/>
            <p:cNvGrpSpPr/>
            <p:nvPr/>
          </p:nvGrpSpPr>
          <p:grpSpPr>
            <a:xfrm>
              <a:off x="311888" y="4792002"/>
              <a:ext cx="713999" cy="124800"/>
              <a:chOff x="311888" y="4791453"/>
              <a:chExt cx="713999" cy="124800"/>
            </a:xfrm>
          </p:grpSpPr>
          <p:sp>
            <p:nvSpPr>
              <p:cNvPr id="313" name="Google Shape;313;p20"/>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15" name="Google Shape;315;p20"/>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16" name="Google Shape;316;p20"/>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317" name="Google Shape;317;p20"/>
            <p:cNvGrpSpPr/>
            <p:nvPr/>
          </p:nvGrpSpPr>
          <p:grpSpPr>
            <a:xfrm>
              <a:off x="8118113" y="226698"/>
              <a:ext cx="713999" cy="124800"/>
              <a:chOff x="8118113" y="226149"/>
              <a:chExt cx="713999" cy="124800"/>
            </a:xfrm>
          </p:grpSpPr>
          <p:sp>
            <p:nvSpPr>
              <p:cNvPr id="318" name="Google Shape;318;p20"/>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19" name="Google Shape;319;p20"/>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20" name="Google Shape;320;p20"/>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321" name="Google Shape;321;p20"/>
            <p:cNvCxnSpPr>
              <a:stCxn id="318"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66"/>
        <p:cNvGrpSpPr/>
        <p:nvPr/>
      </p:nvGrpSpPr>
      <p:grpSpPr>
        <a:xfrm>
          <a:off x="0" y="0"/>
          <a:ext cx="0" cy="0"/>
          <a:chOff x="0" y="0"/>
          <a:chExt cx="0" cy="0"/>
        </a:xfrm>
      </p:grpSpPr>
      <p:grpSp>
        <p:nvGrpSpPr>
          <p:cNvPr id="367" name="Google Shape;367;p23"/>
          <p:cNvGrpSpPr/>
          <p:nvPr/>
        </p:nvGrpSpPr>
        <p:grpSpPr>
          <a:xfrm rot="10800000" flipH="1">
            <a:off x="-10387" y="226698"/>
            <a:ext cx="9165674" cy="4690103"/>
            <a:chOff x="-10387" y="226698"/>
            <a:chExt cx="9165674" cy="4690103"/>
          </a:xfrm>
        </p:grpSpPr>
        <p:grpSp>
          <p:nvGrpSpPr>
            <p:cNvPr id="368" name="Google Shape;368;p23"/>
            <p:cNvGrpSpPr/>
            <p:nvPr/>
          </p:nvGrpSpPr>
          <p:grpSpPr>
            <a:xfrm>
              <a:off x="-10387" y="226698"/>
              <a:ext cx="9165674" cy="4690103"/>
              <a:chOff x="-10387" y="226698"/>
              <a:chExt cx="9165674" cy="4690103"/>
            </a:xfrm>
          </p:grpSpPr>
          <p:cxnSp>
            <p:nvCxnSpPr>
              <p:cNvPr id="369" name="Google Shape;369;p23"/>
              <p:cNvCxnSpPr>
                <a:stCxn id="370" idx="0"/>
              </p:cNvCxnSpPr>
              <p:nvPr/>
            </p:nvCxnSpPr>
            <p:spPr>
              <a:xfrm rot="10800000">
                <a:off x="374288" y="289902"/>
                <a:ext cx="0" cy="4502100"/>
              </a:xfrm>
              <a:prstGeom prst="straightConnector1">
                <a:avLst/>
              </a:prstGeom>
              <a:noFill/>
              <a:ln w="9525" cap="flat" cmpd="sng">
                <a:solidFill>
                  <a:schemeClr val="dk1"/>
                </a:solidFill>
                <a:prstDash val="solid"/>
                <a:round/>
                <a:headEnd type="none" w="med" len="med"/>
                <a:tailEnd type="none" w="med" len="med"/>
              </a:ln>
            </p:spPr>
          </p:cxnSp>
          <p:grpSp>
            <p:nvGrpSpPr>
              <p:cNvPr id="371" name="Google Shape;371;p23"/>
              <p:cNvGrpSpPr/>
              <p:nvPr/>
            </p:nvGrpSpPr>
            <p:grpSpPr>
              <a:xfrm>
                <a:off x="-10387" y="226698"/>
                <a:ext cx="9165674" cy="4690103"/>
                <a:chOff x="-10387" y="226698"/>
                <a:chExt cx="9165674" cy="4690103"/>
              </a:xfrm>
            </p:grpSpPr>
            <p:cxnSp>
              <p:nvCxnSpPr>
                <p:cNvPr id="372" name="Google Shape;372;p23"/>
                <p:cNvCxnSpPr>
                  <a:stCxn id="373"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374" name="Google Shape;374;p23"/>
                <p:cNvGrpSpPr/>
                <p:nvPr/>
              </p:nvGrpSpPr>
              <p:grpSpPr>
                <a:xfrm>
                  <a:off x="311888" y="4792002"/>
                  <a:ext cx="713999" cy="124800"/>
                  <a:chOff x="311888" y="4791453"/>
                  <a:chExt cx="713999" cy="124800"/>
                </a:xfrm>
              </p:grpSpPr>
              <p:sp>
                <p:nvSpPr>
                  <p:cNvPr id="373" name="Google Shape;373;p23"/>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75" name="Google Shape;375;p23"/>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70" name="Google Shape;370;p23"/>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376" name="Google Shape;376;p23"/>
                <p:cNvGrpSpPr/>
                <p:nvPr/>
              </p:nvGrpSpPr>
              <p:grpSpPr>
                <a:xfrm>
                  <a:off x="8118113" y="226698"/>
                  <a:ext cx="713999" cy="124800"/>
                  <a:chOff x="8118113" y="226149"/>
                  <a:chExt cx="713999" cy="124800"/>
                </a:xfrm>
              </p:grpSpPr>
              <p:sp>
                <p:nvSpPr>
                  <p:cNvPr id="377" name="Google Shape;377;p23"/>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78" name="Google Shape;378;p23"/>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79" name="Google Shape;379;p23"/>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380" name="Google Shape;380;p23"/>
                <p:cNvCxnSpPr>
                  <a:stCxn id="377"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381" name="Google Shape;381;p23"/>
            <p:cNvCxnSpPr/>
            <p:nvPr/>
          </p:nvCxnSpPr>
          <p:spPr>
            <a:xfrm>
              <a:off x="8769712" y="351498"/>
              <a:ext cx="0" cy="45012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82"/>
        <p:cNvGrpSpPr/>
        <p:nvPr/>
      </p:nvGrpSpPr>
      <p:grpSpPr>
        <a:xfrm>
          <a:off x="0" y="0"/>
          <a:ext cx="0" cy="0"/>
          <a:chOff x="0" y="0"/>
          <a:chExt cx="0" cy="0"/>
        </a:xfrm>
      </p:grpSpPr>
      <p:grpSp>
        <p:nvGrpSpPr>
          <p:cNvPr id="383" name="Google Shape;383;p24"/>
          <p:cNvGrpSpPr/>
          <p:nvPr/>
        </p:nvGrpSpPr>
        <p:grpSpPr>
          <a:xfrm>
            <a:off x="-10387" y="226698"/>
            <a:ext cx="9165674" cy="4690103"/>
            <a:chOff x="-10387" y="226698"/>
            <a:chExt cx="9165674" cy="4690103"/>
          </a:xfrm>
        </p:grpSpPr>
        <p:grpSp>
          <p:nvGrpSpPr>
            <p:cNvPr id="384" name="Google Shape;384;p24"/>
            <p:cNvGrpSpPr/>
            <p:nvPr/>
          </p:nvGrpSpPr>
          <p:grpSpPr>
            <a:xfrm>
              <a:off x="-10387" y="226698"/>
              <a:ext cx="9165674" cy="4690103"/>
              <a:chOff x="-10387" y="226698"/>
              <a:chExt cx="9165674" cy="4690103"/>
            </a:xfrm>
          </p:grpSpPr>
          <p:cxnSp>
            <p:nvCxnSpPr>
              <p:cNvPr id="385" name="Google Shape;385;p24"/>
              <p:cNvCxnSpPr>
                <a:stCxn id="386" idx="0"/>
              </p:cNvCxnSpPr>
              <p:nvPr/>
            </p:nvCxnSpPr>
            <p:spPr>
              <a:xfrm rot="10800000">
                <a:off x="374288" y="289902"/>
                <a:ext cx="0" cy="4502100"/>
              </a:xfrm>
              <a:prstGeom prst="straightConnector1">
                <a:avLst/>
              </a:prstGeom>
              <a:noFill/>
              <a:ln w="9525" cap="flat" cmpd="sng">
                <a:solidFill>
                  <a:schemeClr val="dk1"/>
                </a:solidFill>
                <a:prstDash val="solid"/>
                <a:round/>
                <a:headEnd type="none" w="med" len="med"/>
                <a:tailEnd type="none" w="med" len="med"/>
              </a:ln>
            </p:spPr>
          </p:cxnSp>
          <p:grpSp>
            <p:nvGrpSpPr>
              <p:cNvPr id="387" name="Google Shape;387;p24"/>
              <p:cNvGrpSpPr/>
              <p:nvPr/>
            </p:nvGrpSpPr>
            <p:grpSpPr>
              <a:xfrm>
                <a:off x="-10387" y="226698"/>
                <a:ext cx="9165674" cy="4690103"/>
                <a:chOff x="-10387" y="226698"/>
                <a:chExt cx="9165674" cy="4690103"/>
              </a:xfrm>
            </p:grpSpPr>
            <p:cxnSp>
              <p:nvCxnSpPr>
                <p:cNvPr id="388" name="Google Shape;388;p24"/>
                <p:cNvCxnSpPr>
                  <a:stCxn id="389"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390" name="Google Shape;390;p24"/>
                <p:cNvGrpSpPr/>
                <p:nvPr/>
              </p:nvGrpSpPr>
              <p:grpSpPr>
                <a:xfrm>
                  <a:off x="311888" y="4792002"/>
                  <a:ext cx="713999" cy="124800"/>
                  <a:chOff x="311888" y="4791453"/>
                  <a:chExt cx="713999" cy="124800"/>
                </a:xfrm>
              </p:grpSpPr>
              <p:sp>
                <p:nvSpPr>
                  <p:cNvPr id="389" name="Google Shape;389;p24"/>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91" name="Google Shape;391;p24"/>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86" name="Google Shape;386;p24"/>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392" name="Google Shape;392;p24"/>
                <p:cNvGrpSpPr/>
                <p:nvPr/>
              </p:nvGrpSpPr>
              <p:grpSpPr>
                <a:xfrm>
                  <a:off x="8118113" y="226698"/>
                  <a:ext cx="713999" cy="124800"/>
                  <a:chOff x="8118113" y="226149"/>
                  <a:chExt cx="713999" cy="124800"/>
                </a:xfrm>
              </p:grpSpPr>
              <p:sp>
                <p:nvSpPr>
                  <p:cNvPr id="393" name="Google Shape;393;p24"/>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94" name="Google Shape;394;p24"/>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95" name="Google Shape;395;p24"/>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396" name="Google Shape;396;p24"/>
                <p:cNvCxnSpPr>
                  <a:stCxn id="393"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397" name="Google Shape;397;p24"/>
            <p:cNvCxnSpPr/>
            <p:nvPr/>
          </p:nvCxnSpPr>
          <p:spPr>
            <a:xfrm>
              <a:off x="8769712" y="351498"/>
              <a:ext cx="0" cy="45012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2"/>
        <p:cNvGrpSpPr/>
        <p:nvPr/>
      </p:nvGrpSpPr>
      <p:grpSpPr>
        <a:xfrm>
          <a:off x="0" y="0"/>
          <a:ext cx="0" cy="0"/>
          <a:chOff x="0" y="0"/>
          <a:chExt cx="0" cy="0"/>
        </a:xfrm>
      </p:grpSpPr>
      <p:sp>
        <p:nvSpPr>
          <p:cNvPr id="913" name="Google Shape;913;p61"/>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914" name="Google Shape;914;p61"/>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915" name="Google Shape;915;p61"/>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916" name="Google Shape;916;p61"/>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Open Sans"/>
                <a:ea typeface="Open Sans"/>
                <a:cs typeface="Open Sans"/>
                <a:sym typeface="Open Sans"/>
              </a:rPr>
              <a:t>,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
        <p:nvSpPr>
          <p:cNvPr id="917" name="Google Shape;917;p61"/>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1"/>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1"/>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1"/>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1"/>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1"/>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1"/>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1"/>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61"/>
          <p:cNvGrpSpPr/>
          <p:nvPr/>
        </p:nvGrpSpPr>
        <p:grpSpPr>
          <a:xfrm rot="10800000">
            <a:off x="7695844" y="-223188"/>
            <a:ext cx="1676378" cy="6958517"/>
            <a:chOff x="-174456" y="-1522725"/>
            <a:chExt cx="1676378" cy="6958517"/>
          </a:xfrm>
        </p:grpSpPr>
        <p:sp>
          <p:nvSpPr>
            <p:cNvPr id="926" name="Google Shape;926;p61"/>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1"/>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1"/>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61"/>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1"/>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1"/>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1"/>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1"/>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35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grpSp>
        <p:nvGrpSpPr>
          <p:cNvPr id="27" name="Google Shape;27;p3"/>
          <p:cNvGrpSpPr/>
          <p:nvPr/>
        </p:nvGrpSpPr>
        <p:grpSpPr>
          <a:xfrm rot="10800000" flipH="1">
            <a:off x="-10387" y="226698"/>
            <a:ext cx="9165674" cy="4690103"/>
            <a:chOff x="-10387" y="226698"/>
            <a:chExt cx="9165674" cy="4690103"/>
          </a:xfrm>
        </p:grpSpPr>
        <p:grpSp>
          <p:nvGrpSpPr>
            <p:cNvPr id="28" name="Google Shape;28;p3"/>
            <p:cNvGrpSpPr/>
            <p:nvPr/>
          </p:nvGrpSpPr>
          <p:grpSpPr>
            <a:xfrm>
              <a:off x="-10387" y="226698"/>
              <a:ext cx="9165674" cy="4690103"/>
              <a:chOff x="-10387" y="226698"/>
              <a:chExt cx="9165674" cy="4690103"/>
            </a:xfrm>
          </p:grpSpPr>
          <p:cxnSp>
            <p:nvCxnSpPr>
              <p:cNvPr id="29" name="Google Shape;29;p3"/>
              <p:cNvCxnSpPr>
                <a:stCxn id="30" idx="0"/>
              </p:cNvCxnSpPr>
              <p:nvPr/>
            </p:nvCxnSpPr>
            <p:spPr>
              <a:xfrm rot="10800000">
                <a:off x="374288" y="289902"/>
                <a:ext cx="0" cy="4502100"/>
              </a:xfrm>
              <a:prstGeom prst="straightConnector1">
                <a:avLst/>
              </a:prstGeom>
              <a:noFill/>
              <a:ln w="9525" cap="flat" cmpd="sng">
                <a:solidFill>
                  <a:schemeClr val="dk1"/>
                </a:solidFill>
                <a:prstDash val="solid"/>
                <a:round/>
                <a:headEnd type="none" w="med" len="med"/>
                <a:tailEnd type="none" w="med" len="med"/>
              </a:ln>
            </p:spPr>
          </p:cxnSp>
          <p:grpSp>
            <p:nvGrpSpPr>
              <p:cNvPr id="31" name="Google Shape;31;p3"/>
              <p:cNvGrpSpPr/>
              <p:nvPr/>
            </p:nvGrpSpPr>
            <p:grpSpPr>
              <a:xfrm>
                <a:off x="-10387" y="226698"/>
                <a:ext cx="9165674" cy="4690103"/>
                <a:chOff x="-10387" y="226698"/>
                <a:chExt cx="9165674" cy="4690103"/>
              </a:xfrm>
            </p:grpSpPr>
            <p:cxnSp>
              <p:nvCxnSpPr>
                <p:cNvPr id="32" name="Google Shape;32;p3"/>
                <p:cNvCxnSpPr>
                  <a:stCxn id="33"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34" name="Google Shape;34;p3"/>
                <p:cNvGrpSpPr/>
                <p:nvPr/>
              </p:nvGrpSpPr>
              <p:grpSpPr>
                <a:xfrm>
                  <a:off x="311888" y="4792002"/>
                  <a:ext cx="713999" cy="124800"/>
                  <a:chOff x="311888" y="4791453"/>
                  <a:chExt cx="713999" cy="124800"/>
                </a:xfrm>
              </p:grpSpPr>
              <p:sp>
                <p:nvSpPr>
                  <p:cNvPr id="33" name="Google Shape;33;p3"/>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5" name="Google Shape;35;p3"/>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0" name="Google Shape;30;p3"/>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36" name="Google Shape;36;p3"/>
                <p:cNvGrpSpPr/>
                <p:nvPr/>
              </p:nvGrpSpPr>
              <p:grpSpPr>
                <a:xfrm>
                  <a:off x="8118113" y="226698"/>
                  <a:ext cx="713999" cy="124800"/>
                  <a:chOff x="8118113" y="226149"/>
                  <a:chExt cx="713999" cy="124800"/>
                </a:xfrm>
              </p:grpSpPr>
              <p:sp>
                <p:nvSpPr>
                  <p:cNvPr id="37" name="Google Shape;37;p3"/>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8" name="Google Shape;38;p3"/>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9" name="Google Shape;39;p3"/>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40" name="Google Shape;40;p3"/>
                <p:cNvCxnSpPr>
                  <a:stCxn id="37"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41" name="Google Shape;41;p3"/>
            <p:cNvCxnSpPr/>
            <p:nvPr/>
          </p:nvCxnSpPr>
          <p:spPr>
            <a:xfrm>
              <a:off x="8769712" y="351498"/>
              <a:ext cx="0" cy="4501200"/>
            </a:xfrm>
            <a:prstGeom prst="straightConnector1">
              <a:avLst/>
            </a:prstGeom>
            <a:noFill/>
            <a:ln w="9525" cap="flat" cmpd="sng">
              <a:solidFill>
                <a:schemeClr val="dk1"/>
              </a:solidFill>
              <a:prstDash val="solid"/>
              <a:round/>
              <a:headEnd type="none" w="med" len="med"/>
              <a:tailEnd type="none" w="med" len="med"/>
            </a:ln>
          </p:spPr>
        </p:cxnSp>
      </p:grpSp>
      <p:sp>
        <p:nvSpPr>
          <p:cNvPr id="42" name="Google Shape;42;p3"/>
          <p:cNvSpPr txBox="1">
            <a:spLocks noGrp="1"/>
          </p:cNvSpPr>
          <p:nvPr>
            <p:ph type="title"/>
          </p:nvPr>
        </p:nvSpPr>
        <p:spPr>
          <a:xfrm>
            <a:off x="4132150" y="3268275"/>
            <a:ext cx="4296600" cy="134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5443975" y="1021138"/>
            <a:ext cx="1673100" cy="986400"/>
          </a:xfrm>
          <a:prstGeom prst="rect">
            <a:avLst/>
          </a:prstGeom>
          <a:solidFill>
            <a:srgbClr val="A8D7C9">
              <a:alpha val="4873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latin typeface="Poppins SemiBold"/>
                <a:ea typeface="Poppins SemiBold"/>
                <a:cs typeface="Poppins SemiBold"/>
                <a:sym typeface="Poppins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5089" y="535000"/>
            <a:ext cx="3287700" cy="40734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
        <p:cNvGrpSpPr/>
        <p:nvPr/>
      </p:nvGrpSpPr>
      <p:grpSpPr>
        <a:xfrm>
          <a:off x="0" y="0"/>
          <a:ext cx="0" cy="0"/>
          <a:chOff x="0" y="0"/>
          <a:chExt cx="0" cy="0"/>
        </a:xfrm>
      </p:grpSpPr>
      <p:sp>
        <p:nvSpPr>
          <p:cNvPr id="60" name="Google Shape;60;p5"/>
          <p:cNvSpPr txBox="1">
            <a:spLocks noGrp="1"/>
          </p:cNvSpPr>
          <p:nvPr>
            <p:ph type="title"/>
          </p:nvPr>
        </p:nvSpPr>
        <p:spPr>
          <a:xfrm>
            <a:off x="720000" y="445037"/>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1044350" y="3233200"/>
            <a:ext cx="6539700" cy="6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5"/>
          <p:cNvSpPr txBox="1">
            <a:spLocks noGrp="1"/>
          </p:cNvSpPr>
          <p:nvPr>
            <p:ph type="subTitle" idx="2"/>
          </p:nvPr>
        </p:nvSpPr>
        <p:spPr>
          <a:xfrm>
            <a:off x="1044350" y="1809700"/>
            <a:ext cx="6539700" cy="6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 name="Google Shape;63;p5"/>
          <p:cNvSpPr txBox="1">
            <a:spLocks noGrp="1"/>
          </p:cNvSpPr>
          <p:nvPr>
            <p:ph type="subTitle" idx="3"/>
          </p:nvPr>
        </p:nvSpPr>
        <p:spPr>
          <a:xfrm>
            <a:off x="1044350" y="1519350"/>
            <a:ext cx="6539700" cy="44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64" name="Google Shape;64;p5"/>
          <p:cNvSpPr txBox="1">
            <a:spLocks noGrp="1"/>
          </p:cNvSpPr>
          <p:nvPr>
            <p:ph type="subTitle" idx="4"/>
          </p:nvPr>
        </p:nvSpPr>
        <p:spPr>
          <a:xfrm>
            <a:off x="1044350" y="2942800"/>
            <a:ext cx="6539700" cy="44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65" name="Google Shape;65;p5"/>
          <p:cNvGrpSpPr/>
          <p:nvPr/>
        </p:nvGrpSpPr>
        <p:grpSpPr>
          <a:xfrm flipH="1">
            <a:off x="-10387" y="226698"/>
            <a:ext cx="9165674" cy="4690103"/>
            <a:chOff x="-10387" y="226698"/>
            <a:chExt cx="9165674" cy="4690103"/>
          </a:xfrm>
        </p:grpSpPr>
        <p:cxnSp>
          <p:nvCxnSpPr>
            <p:cNvPr id="66" name="Google Shape;66;p5"/>
            <p:cNvCxnSpPr>
              <a:stCxn id="67"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68" name="Google Shape;68;p5"/>
            <p:cNvGrpSpPr/>
            <p:nvPr/>
          </p:nvGrpSpPr>
          <p:grpSpPr>
            <a:xfrm>
              <a:off x="311888" y="4792002"/>
              <a:ext cx="713999" cy="124800"/>
              <a:chOff x="311888" y="4791453"/>
              <a:chExt cx="713999" cy="124800"/>
            </a:xfrm>
          </p:grpSpPr>
          <p:sp>
            <p:nvSpPr>
              <p:cNvPr id="67" name="Google Shape;67;p5"/>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69" name="Google Shape;69;p5"/>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70" name="Google Shape;70;p5"/>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71" name="Google Shape;71;p5"/>
            <p:cNvGrpSpPr/>
            <p:nvPr/>
          </p:nvGrpSpPr>
          <p:grpSpPr>
            <a:xfrm>
              <a:off x="8118113" y="226698"/>
              <a:ext cx="713999" cy="124800"/>
              <a:chOff x="8118113" y="226149"/>
              <a:chExt cx="713999" cy="124800"/>
            </a:xfrm>
          </p:grpSpPr>
          <p:sp>
            <p:nvSpPr>
              <p:cNvPr id="72" name="Google Shape;72;p5"/>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73" name="Google Shape;73;p5"/>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74" name="Google Shape;74;p5"/>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75" name="Google Shape;75;p5"/>
            <p:cNvCxnSpPr>
              <a:stCxn id="72"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15100" y="445025"/>
            <a:ext cx="4055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7"/>
          <p:cNvSpPr txBox="1">
            <a:spLocks noGrp="1"/>
          </p:cNvSpPr>
          <p:nvPr>
            <p:ph type="body" idx="1"/>
          </p:nvPr>
        </p:nvSpPr>
        <p:spPr>
          <a:xfrm>
            <a:off x="715100" y="1451600"/>
            <a:ext cx="4055100" cy="3031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92" name="Google Shape;92;p7"/>
          <p:cNvSpPr>
            <a:spLocks noGrp="1"/>
          </p:cNvSpPr>
          <p:nvPr>
            <p:ph type="pic" idx="2"/>
          </p:nvPr>
        </p:nvSpPr>
        <p:spPr>
          <a:xfrm>
            <a:off x="5180913" y="535000"/>
            <a:ext cx="3248100" cy="4073400"/>
          </a:xfrm>
          <a:prstGeom prst="rect">
            <a:avLst/>
          </a:prstGeom>
          <a:noFill/>
          <a:ln w="9525" cap="flat" cmpd="sng">
            <a:solidFill>
              <a:schemeClr val="dk1"/>
            </a:solidFill>
            <a:prstDash val="solid"/>
            <a:round/>
            <a:headEnd type="none" w="sm" len="sm"/>
            <a:tailEnd type="none" w="sm" len="sm"/>
          </a:ln>
        </p:spPr>
      </p:sp>
      <p:grpSp>
        <p:nvGrpSpPr>
          <p:cNvPr id="93" name="Google Shape;93;p7"/>
          <p:cNvGrpSpPr/>
          <p:nvPr/>
        </p:nvGrpSpPr>
        <p:grpSpPr>
          <a:xfrm>
            <a:off x="-10387" y="226698"/>
            <a:ext cx="9165674" cy="4690103"/>
            <a:chOff x="-10387" y="226698"/>
            <a:chExt cx="9165674" cy="4690103"/>
          </a:xfrm>
        </p:grpSpPr>
        <p:grpSp>
          <p:nvGrpSpPr>
            <p:cNvPr id="94" name="Google Shape;94;p7"/>
            <p:cNvGrpSpPr/>
            <p:nvPr/>
          </p:nvGrpSpPr>
          <p:grpSpPr>
            <a:xfrm>
              <a:off x="-10387" y="226698"/>
              <a:ext cx="9165674" cy="4690103"/>
              <a:chOff x="-10387" y="226698"/>
              <a:chExt cx="9165674" cy="4690103"/>
            </a:xfrm>
          </p:grpSpPr>
          <p:cxnSp>
            <p:nvCxnSpPr>
              <p:cNvPr id="95" name="Google Shape;95;p7"/>
              <p:cNvCxnSpPr>
                <a:stCxn id="96" idx="0"/>
              </p:cNvCxnSpPr>
              <p:nvPr/>
            </p:nvCxnSpPr>
            <p:spPr>
              <a:xfrm rot="10800000">
                <a:off x="374288" y="289902"/>
                <a:ext cx="0" cy="4502100"/>
              </a:xfrm>
              <a:prstGeom prst="straightConnector1">
                <a:avLst/>
              </a:prstGeom>
              <a:noFill/>
              <a:ln w="9525" cap="flat" cmpd="sng">
                <a:solidFill>
                  <a:schemeClr val="dk1"/>
                </a:solidFill>
                <a:prstDash val="solid"/>
                <a:round/>
                <a:headEnd type="none" w="med" len="med"/>
                <a:tailEnd type="none" w="med" len="med"/>
              </a:ln>
            </p:spPr>
          </p:cxnSp>
          <p:grpSp>
            <p:nvGrpSpPr>
              <p:cNvPr id="97" name="Google Shape;97;p7"/>
              <p:cNvGrpSpPr/>
              <p:nvPr/>
            </p:nvGrpSpPr>
            <p:grpSpPr>
              <a:xfrm>
                <a:off x="-10387" y="226698"/>
                <a:ext cx="9165674" cy="4690103"/>
                <a:chOff x="-10387" y="226698"/>
                <a:chExt cx="9165674" cy="4690103"/>
              </a:xfrm>
            </p:grpSpPr>
            <p:cxnSp>
              <p:nvCxnSpPr>
                <p:cNvPr id="98" name="Google Shape;98;p7"/>
                <p:cNvCxnSpPr>
                  <a:stCxn id="99"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100" name="Google Shape;100;p7"/>
                <p:cNvGrpSpPr/>
                <p:nvPr/>
              </p:nvGrpSpPr>
              <p:grpSpPr>
                <a:xfrm>
                  <a:off x="311888" y="4792002"/>
                  <a:ext cx="713999" cy="124800"/>
                  <a:chOff x="311888" y="4791453"/>
                  <a:chExt cx="713999" cy="124800"/>
                </a:xfrm>
              </p:grpSpPr>
              <p:sp>
                <p:nvSpPr>
                  <p:cNvPr id="99" name="Google Shape;99;p7"/>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01" name="Google Shape;101;p7"/>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96" name="Google Shape;96;p7"/>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102" name="Google Shape;102;p7"/>
                <p:cNvGrpSpPr/>
                <p:nvPr/>
              </p:nvGrpSpPr>
              <p:grpSpPr>
                <a:xfrm>
                  <a:off x="8118113" y="226698"/>
                  <a:ext cx="713999" cy="124800"/>
                  <a:chOff x="8118113" y="226149"/>
                  <a:chExt cx="713999" cy="124800"/>
                </a:xfrm>
              </p:grpSpPr>
              <p:sp>
                <p:nvSpPr>
                  <p:cNvPr id="103" name="Google Shape;103;p7"/>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04" name="Google Shape;104;p7"/>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05" name="Google Shape;105;p7"/>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106" name="Google Shape;106;p7"/>
                <p:cNvCxnSpPr>
                  <a:stCxn id="103"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107" name="Google Shape;107;p7"/>
            <p:cNvCxnSpPr/>
            <p:nvPr/>
          </p:nvCxnSpPr>
          <p:spPr>
            <a:xfrm>
              <a:off x="8769712" y="351498"/>
              <a:ext cx="0" cy="45012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8"/>
        <p:cNvGrpSpPr/>
        <p:nvPr/>
      </p:nvGrpSpPr>
      <p:grpSpPr>
        <a:xfrm>
          <a:off x="0" y="0"/>
          <a:ext cx="0" cy="0"/>
          <a:chOff x="0" y="0"/>
          <a:chExt cx="0" cy="0"/>
        </a:xfrm>
      </p:grpSpPr>
      <p:grpSp>
        <p:nvGrpSpPr>
          <p:cNvPr id="109" name="Google Shape;109;p8"/>
          <p:cNvGrpSpPr/>
          <p:nvPr/>
        </p:nvGrpSpPr>
        <p:grpSpPr>
          <a:xfrm rot="10800000" flipH="1">
            <a:off x="-10387" y="226698"/>
            <a:ext cx="9165674" cy="4690103"/>
            <a:chOff x="-10387" y="226698"/>
            <a:chExt cx="9165674" cy="4690103"/>
          </a:xfrm>
        </p:grpSpPr>
        <p:grpSp>
          <p:nvGrpSpPr>
            <p:cNvPr id="110" name="Google Shape;110;p8"/>
            <p:cNvGrpSpPr/>
            <p:nvPr/>
          </p:nvGrpSpPr>
          <p:grpSpPr>
            <a:xfrm>
              <a:off x="-10387" y="226698"/>
              <a:ext cx="9165674" cy="4690103"/>
              <a:chOff x="-10387" y="226698"/>
              <a:chExt cx="9165674" cy="4690103"/>
            </a:xfrm>
          </p:grpSpPr>
          <p:cxnSp>
            <p:nvCxnSpPr>
              <p:cNvPr id="111" name="Google Shape;111;p8"/>
              <p:cNvCxnSpPr>
                <a:stCxn id="112" idx="0"/>
              </p:cNvCxnSpPr>
              <p:nvPr/>
            </p:nvCxnSpPr>
            <p:spPr>
              <a:xfrm rot="10800000">
                <a:off x="374288" y="289902"/>
                <a:ext cx="0" cy="4502100"/>
              </a:xfrm>
              <a:prstGeom prst="straightConnector1">
                <a:avLst/>
              </a:prstGeom>
              <a:noFill/>
              <a:ln w="9525" cap="flat" cmpd="sng">
                <a:solidFill>
                  <a:schemeClr val="dk1"/>
                </a:solidFill>
                <a:prstDash val="solid"/>
                <a:round/>
                <a:headEnd type="none" w="med" len="med"/>
                <a:tailEnd type="none" w="med" len="med"/>
              </a:ln>
            </p:spPr>
          </p:cxnSp>
          <p:grpSp>
            <p:nvGrpSpPr>
              <p:cNvPr id="113" name="Google Shape;113;p8"/>
              <p:cNvGrpSpPr/>
              <p:nvPr/>
            </p:nvGrpSpPr>
            <p:grpSpPr>
              <a:xfrm>
                <a:off x="-10387" y="226698"/>
                <a:ext cx="9165674" cy="4690103"/>
                <a:chOff x="-10387" y="226698"/>
                <a:chExt cx="9165674" cy="4690103"/>
              </a:xfrm>
            </p:grpSpPr>
            <p:cxnSp>
              <p:nvCxnSpPr>
                <p:cNvPr id="114" name="Google Shape;114;p8"/>
                <p:cNvCxnSpPr>
                  <a:stCxn id="115"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116" name="Google Shape;116;p8"/>
                <p:cNvGrpSpPr/>
                <p:nvPr/>
              </p:nvGrpSpPr>
              <p:grpSpPr>
                <a:xfrm>
                  <a:off x="311888" y="4792002"/>
                  <a:ext cx="713999" cy="124800"/>
                  <a:chOff x="311888" y="4791453"/>
                  <a:chExt cx="713999" cy="124800"/>
                </a:xfrm>
              </p:grpSpPr>
              <p:sp>
                <p:nvSpPr>
                  <p:cNvPr id="115" name="Google Shape;115;p8"/>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17" name="Google Shape;117;p8"/>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12" name="Google Shape;112;p8"/>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118" name="Google Shape;118;p8"/>
                <p:cNvGrpSpPr/>
                <p:nvPr/>
              </p:nvGrpSpPr>
              <p:grpSpPr>
                <a:xfrm>
                  <a:off x="8118113" y="226698"/>
                  <a:ext cx="713999" cy="124800"/>
                  <a:chOff x="8118113" y="226149"/>
                  <a:chExt cx="713999" cy="124800"/>
                </a:xfrm>
              </p:grpSpPr>
              <p:sp>
                <p:nvSpPr>
                  <p:cNvPr id="119" name="Google Shape;119;p8"/>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20" name="Google Shape;120;p8"/>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21" name="Google Shape;121;p8"/>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122" name="Google Shape;122;p8"/>
                <p:cNvCxnSpPr>
                  <a:stCxn id="119"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123" name="Google Shape;123;p8"/>
            <p:cNvCxnSpPr/>
            <p:nvPr/>
          </p:nvCxnSpPr>
          <p:spPr>
            <a:xfrm>
              <a:off x="8769712" y="351498"/>
              <a:ext cx="0" cy="4501200"/>
            </a:xfrm>
            <a:prstGeom prst="straightConnector1">
              <a:avLst/>
            </a:prstGeom>
            <a:noFill/>
            <a:ln w="9525" cap="flat" cmpd="sng">
              <a:solidFill>
                <a:schemeClr val="dk1"/>
              </a:solidFill>
              <a:prstDash val="solid"/>
              <a:round/>
              <a:headEnd type="none" w="med" len="med"/>
              <a:tailEnd type="none" w="med" len="med"/>
            </a:ln>
          </p:spPr>
        </p:cxnSp>
      </p:grpSp>
      <p:sp>
        <p:nvSpPr>
          <p:cNvPr id="124" name="Google Shape;124;p8"/>
          <p:cNvSpPr txBox="1">
            <a:spLocks noGrp="1"/>
          </p:cNvSpPr>
          <p:nvPr>
            <p:ph type="title"/>
          </p:nvPr>
        </p:nvSpPr>
        <p:spPr>
          <a:xfrm>
            <a:off x="1662550" y="1307100"/>
            <a:ext cx="5818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 name="Google Shape;127;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28" name="Google Shape;128;p9"/>
          <p:cNvGrpSpPr/>
          <p:nvPr/>
        </p:nvGrpSpPr>
        <p:grpSpPr>
          <a:xfrm>
            <a:off x="-10387" y="226698"/>
            <a:ext cx="9165674" cy="4690103"/>
            <a:chOff x="-10387" y="226698"/>
            <a:chExt cx="9165674" cy="4690103"/>
          </a:xfrm>
        </p:grpSpPr>
        <p:grpSp>
          <p:nvGrpSpPr>
            <p:cNvPr id="129" name="Google Shape;129;p9"/>
            <p:cNvGrpSpPr/>
            <p:nvPr/>
          </p:nvGrpSpPr>
          <p:grpSpPr>
            <a:xfrm>
              <a:off x="-10387" y="226698"/>
              <a:ext cx="9165674" cy="4690103"/>
              <a:chOff x="-10387" y="226698"/>
              <a:chExt cx="9165674" cy="4690103"/>
            </a:xfrm>
          </p:grpSpPr>
          <p:cxnSp>
            <p:nvCxnSpPr>
              <p:cNvPr id="130" name="Google Shape;130;p9"/>
              <p:cNvCxnSpPr>
                <a:stCxn id="131" idx="0"/>
              </p:cNvCxnSpPr>
              <p:nvPr/>
            </p:nvCxnSpPr>
            <p:spPr>
              <a:xfrm rot="10800000">
                <a:off x="374288" y="289902"/>
                <a:ext cx="0" cy="4502100"/>
              </a:xfrm>
              <a:prstGeom prst="straightConnector1">
                <a:avLst/>
              </a:prstGeom>
              <a:noFill/>
              <a:ln w="9525" cap="flat" cmpd="sng">
                <a:solidFill>
                  <a:schemeClr val="dk1"/>
                </a:solidFill>
                <a:prstDash val="solid"/>
                <a:round/>
                <a:headEnd type="none" w="med" len="med"/>
                <a:tailEnd type="none" w="med" len="med"/>
              </a:ln>
            </p:spPr>
          </p:cxnSp>
          <p:grpSp>
            <p:nvGrpSpPr>
              <p:cNvPr id="132" name="Google Shape;132;p9"/>
              <p:cNvGrpSpPr/>
              <p:nvPr/>
            </p:nvGrpSpPr>
            <p:grpSpPr>
              <a:xfrm>
                <a:off x="-10387" y="226698"/>
                <a:ext cx="9165674" cy="4690103"/>
                <a:chOff x="-10387" y="226698"/>
                <a:chExt cx="9165674" cy="4690103"/>
              </a:xfrm>
            </p:grpSpPr>
            <p:cxnSp>
              <p:nvCxnSpPr>
                <p:cNvPr id="133" name="Google Shape;133;p9"/>
                <p:cNvCxnSpPr>
                  <a:stCxn id="134"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135" name="Google Shape;135;p9"/>
                <p:cNvGrpSpPr/>
                <p:nvPr/>
              </p:nvGrpSpPr>
              <p:grpSpPr>
                <a:xfrm>
                  <a:off x="311888" y="4792002"/>
                  <a:ext cx="713999" cy="124800"/>
                  <a:chOff x="311888" y="4791453"/>
                  <a:chExt cx="713999" cy="124800"/>
                </a:xfrm>
              </p:grpSpPr>
              <p:sp>
                <p:nvSpPr>
                  <p:cNvPr id="134" name="Google Shape;134;p9"/>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36" name="Google Shape;136;p9"/>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31" name="Google Shape;131;p9"/>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137" name="Google Shape;137;p9"/>
                <p:cNvGrpSpPr/>
                <p:nvPr/>
              </p:nvGrpSpPr>
              <p:grpSpPr>
                <a:xfrm>
                  <a:off x="8118113" y="226698"/>
                  <a:ext cx="713999" cy="124800"/>
                  <a:chOff x="8118113" y="226149"/>
                  <a:chExt cx="713999" cy="124800"/>
                </a:xfrm>
              </p:grpSpPr>
              <p:sp>
                <p:nvSpPr>
                  <p:cNvPr id="138" name="Google Shape;138;p9"/>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39" name="Google Shape;139;p9"/>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40" name="Google Shape;140;p9"/>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141" name="Google Shape;141;p9"/>
                <p:cNvCxnSpPr>
                  <a:stCxn id="138"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142" name="Google Shape;142;p9"/>
            <p:cNvCxnSpPr/>
            <p:nvPr/>
          </p:nvCxnSpPr>
          <p:spPr>
            <a:xfrm>
              <a:off x="8769712" y="351498"/>
              <a:ext cx="0" cy="45012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10"/>
          <p:cNvSpPr>
            <a:spLocks noGrp="1"/>
          </p:cNvSpPr>
          <p:nvPr>
            <p:ph type="pic" idx="2"/>
          </p:nvPr>
        </p:nvSpPr>
        <p:spPr>
          <a:xfrm>
            <a:off x="-6875" y="0"/>
            <a:ext cx="9144000" cy="5157300"/>
          </a:xfrm>
          <a:prstGeom prst="rect">
            <a:avLst/>
          </a:prstGeom>
          <a:noFill/>
          <a:ln>
            <a:noFill/>
          </a:ln>
        </p:spPr>
      </p:sp>
      <p:sp>
        <p:nvSpPr>
          <p:cNvPr id="145" name="Google Shape;145;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3"/>
          <p:cNvSpPr txBox="1">
            <a:spLocks noGrp="1"/>
          </p:cNvSpPr>
          <p:nvPr>
            <p:ph type="title" idx="2" hasCustomPrompt="1"/>
          </p:nvPr>
        </p:nvSpPr>
        <p:spPr>
          <a:xfrm>
            <a:off x="2338025" y="1404925"/>
            <a:ext cx="831600" cy="447600"/>
          </a:xfrm>
          <a:prstGeom prst="rect">
            <a:avLst/>
          </a:prstGeom>
          <a:solidFill>
            <a:srgbClr val="A8D7C9">
              <a:alpha val="48730"/>
            </a:srgbClr>
          </a:solidFill>
        </p:spPr>
        <p:txBody>
          <a:bodyPr spcFirstLastPara="1" wrap="square" lIns="91425" tIns="91425" rIns="91425" bIns="91425" anchor="b" anchorCtr="0">
            <a:noAutofit/>
          </a:bodyPr>
          <a:lstStyle>
            <a:lvl1pPr lvl="0" algn="ctr" rtl="0">
              <a:spcBef>
                <a:spcPts val="0"/>
              </a:spcBef>
              <a:spcAft>
                <a:spcPts val="0"/>
              </a:spcAft>
              <a:buSzPts val="3000"/>
              <a:buNone/>
              <a:defRPr sz="22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3"/>
          <p:cNvSpPr txBox="1">
            <a:spLocks noGrp="1"/>
          </p:cNvSpPr>
          <p:nvPr>
            <p:ph type="title" idx="3" hasCustomPrompt="1"/>
          </p:nvPr>
        </p:nvSpPr>
        <p:spPr>
          <a:xfrm>
            <a:off x="5974438" y="1404925"/>
            <a:ext cx="831600" cy="447600"/>
          </a:xfrm>
          <a:prstGeom prst="rect">
            <a:avLst/>
          </a:prstGeom>
          <a:solidFill>
            <a:srgbClr val="A8D7C9">
              <a:alpha val="48730"/>
            </a:srgbClr>
          </a:solidFill>
        </p:spPr>
        <p:txBody>
          <a:bodyPr spcFirstLastPara="1" wrap="square" lIns="91425" tIns="91425" rIns="91425" bIns="91425" anchor="b" anchorCtr="0">
            <a:noAutofit/>
          </a:bodyPr>
          <a:lstStyle>
            <a:lvl1pPr lvl="0" algn="ctr" rtl="0">
              <a:spcBef>
                <a:spcPts val="0"/>
              </a:spcBef>
              <a:spcAft>
                <a:spcPts val="0"/>
              </a:spcAft>
              <a:buSzPts val="3000"/>
              <a:buNone/>
              <a:defRPr sz="22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a:spLocks noGrp="1"/>
          </p:cNvSpPr>
          <p:nvPr>
            <p:ph type="title" idx="4" hasCustomPrompt="1"/>
          </p:nvPr>
        </p:nvSpPr>
        <p:spPr>
          <a:xfrm>
            <a:off x="2338025" y="2488225"/>
            <a:ext cx="831600" cy="447600"/>
          </a:xfrm>
          <a:prstGeom prst="rect">
            <a:avLst/>
          </a:prstGeom>
          <a:solidFill>
            <a:srgbClr val="A8D7C9">
              <a:alpha val="48730"/>
            </a:srgbClr>
          </a:solidFill>
        </p:spPr>
        <p:txBody>
          <a:bodyPr spcFirstLastPara="1" wrap="square" lIns="91425" tIns="91425" rIns="91425" bIns="91425" anchor="b" anchorCtr="0">
            <a:noAutofit/>
          </a:bodyPr>
          <a:lstStyle>
            <a:lvl1pPr lvl="0" algn="ctr" rtl="0">
              <a:spcBef>
                <a:spcPts val="0"/>
              </a:spcBef>
              <a:spcAft>
                <a:spcPts val="0"/>
              </a:spcAft>
              <a:buSzPts val="3000"/>
              <a:buNone/>
              <a:defRPr sz="22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1" name="Google Shape;171;p13"/>
          <p:cNvSpPr txBox="1">
            <a:spLocks noGrp="1"/>
          </p:cNvSpPr>
          <p:nvPr>
            <p:ph type="title" idx="5" hasCustomPrompt="1"/>
          </p:nvPr>
        </p:nvSpPr>
        <p:spPr>
          <a:xfrm>
            <a:off x="5974438" y="2488225"/>
            <a:ext cx="831600" cy="447600"/>
          </a:xfrm>
          <a:prstGeom prst="rect">
            <a:avLst/>
          </a:prstGeom>
          <a:solidFill>
            <a:srgbClr val="A8D7C9">
              <a:alpha val="48730"/>
            </a:srgbClr>
          </a:solidFill>
        </p:spPr>
        <p:txBody>
          <a:bodyPr spcFirstLastPara="1" wrap="square" lIns="91425" tIns="91425" rIns="91425" bIns="91425" anchor="b" anchorCtr="0">
            <a:noAutofit/>
          </a:bodyPr>
          <a:lstStyle>
            <a:lvl1pPr lvl="0" algn="ctr" rtl="0">
              <a:spcBef>
                <a:spcPts val="0"/>
              </a:spcBef>
              <a:spcAft>
                <a:spcPts val="0"/>
              </a:spcAft>
              <a:buSzPts val="3000"/>
              <a:buNone/>
              <a:defRPr sz="22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a:spLocks noGrp="1"/>
          </p:cNvSpPr>
          <p:nvPr>
            <p:ph type="title" idx="6" hasCustomPrompt="1"/>
          </p:nvPr>
        </p:nvSpPr>
        <p:spPr>
          <a:xfrm>
            <a:off x="2338025" y="3571525"/>
            <a:ext cx="831600" cy="447600"/>
          </a:xfrm>
          <a:prstGeom prst="rect">
            <a:avLst/>
          </a:prstGeom>
          <a:solidFill>
            <a:srgbClr val="A8D7C9">
              <a:alpha val="48730"/>
            </a:srgbClr>
          </a:solidFill>
        </p:spPr>
        <p:txBody>
          <a:bodyPr spcFirstLastPara="1" wrap="square" lIns="91425" tIns="91425" rIns="91425" bIns="91425" anchor="b" anchorCtr="0">
            <a:noAutofit/>
          </a:bodyPr>
          <a:lstStyle>
            <a:lvl1pPr lvl="0" algn="ctr" rtl="0">
              <a:spcBef>
                <a:spcPts val="0"/>
              </a:spcBef>
              <a:spcAft>
                <a:spcPts val="0"/>
              </a:spcAft>
              <a:buSzPts val="3000"/>
              <a:buNone/>
              <a:defRPr sz="22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a:spLocks noGrp="1"/>
          </p:cNvSpPr>
          <p:nvPr>
            <p:ph type="title" idx="7" hasCustomPrompt="1"/>
          </p:nvPr>
        </p:nvSpPr>
        <p:spPr>
          <a:xfrm>
            <a:off x="5974438" y="3571525"/>
            <a:ext cx="831600" cy="447600"/>
          </a:xfrm>
          <a:prstGeom prst="rect">
            <a:avLst/>
          </a:prstGeom>
          <a:solidFill>
            <a:srgbClr val="A8D7C9">
              <a:alpha val="48730"/>
            </a:srgbClr>
          </a:solidFill>
        </p:spPr>
        <p:txBody>
          <a:bodyPr spcFirstLastPara="1" wrap="square" lIns="91425" tIns="91425" rIns="91425" bIns="91425" anchor="b" anchorCtr="0">
            <a:noAutofit/>
          </a:bodyPr>
          <a:lstStyle>
            <a:lvl1pPr lvl="0" algn="ctr" rtl="0">
              <a:spcBef>
                <a:spcPts val="0"/>
              </a:spcBef>
              <a:spcAft>
                <a:spcPts val="0"/>
              </a:spcAft>
              <a:buSzPts val="3000"/>
              <a:buNone/>
              <a:defRPr sz="22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subTitle" idx="1"/>
          </p:nvPr>
        </p:nvSpPr>
        <p:spPr>
          <a:xfrm>
            <a:off x="1279263" y="1852523"/>
            <a:ext cx="2949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5" name="Google Shape;175;p13"/>
          <p:cNvSpPr txBox="1">
            <a:spLocks noGrp="1"/>
          </p:cNvSpPr>
          <p:nvPr>
            <p:ph type="subTitle" idx="8"/>
          </p:nvPr>
        </p:nvSpPr>
        <p:spPr>
          <a:xfrm>
            <a:off x="1279263" y="2935824"/>
            <a:ext cx="2949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6" name="Google Shape;176;p13"/>
          <p:cNvSpPr txBox="1">
            <a:spLocks noGrp="1"/>
          </p:cNvSpPr>
          <p:nvPr>
            <p:ph type="subTitle" idx="9"/>
          </p:nvPr>
        </p:nvSpPr>
        <p:spPr>
          <a:xfrm>
            <a:off x="1279263" y="4019125"/>
            <a:ext cx="2949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7" name="Google Shape;177;p13"/>
          <p:cNvSpPr txBox="1">
            <a:spLocks noGrp="1"/>
          </p:cNvSpPr>
          <p:nvPr>
            <p:ph type="subTitle" idx="13"/>
          </p:nvPr>
        </p:nvSpPr>
        <p:spPr>
          <a:xfrm>
            <a:off x="4915738" y="1852525"/>
            <a:ext cx="2949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8" name="Google Shape;178;p13"/>
          <p:cNvSpPr txBox="1">
            <a:spLocks noGrp="1"/>
          </p:cNvSpPr>
          <p:nvPr>
            <p:ph type="subTitle" idx="14"/>
          </p:nvPr>
        </p:nvSpPr>
        <p:spPr>
          <a:xfrm>
            <a:off x="4915738" y="2935825"/>
            <a:ext cx="2949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9" name="Google Shape;179;p13"/>
          <p:cNvSpPr txBox="1">
            <a:spLocks noGrp="1"/>
          </p:cNvSpPr>
          <p:nvPr>
            <p:ph type="subTitle" idx="15"/>
          </p:nvPr>
        </p:nvSpPr>
        <p:spPr>
          <a:xfrm>
            <a:off x="4915738" y="4019125"/>
            <a:ext cx="2949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180" name="Google Shape;180;p13"/>
          <p:cNvGrpSpPr/>
          <p:nvPr/>
        </p:nvGrpSpPr>
        <p:grpSpPr>
          <a:xfrm flipH="1">
            <a:off x="-10387" y="226698"/>
            <a:ext cx="9165674" cy="4690103"/>
            <a:chOff x="-10387" y="226698"/>
            <a:chExt cx="9165674" cy="4690103"/>
          </a:xfrm>
        </p:grpSpPr>
        <p:cxnSp>
          <p:nvCxnSpPr>
            <p:cNvPr id="181" name="Google Shape;181;p13"/>
            <p:cNvCxnSpPr>
              <a:stCxn id="182" idx="2"/>
            </p:cNvCxnSpPr>
            <p:nvPr/>
          </p:nvCxnSpPr>
          <p:spPr>
            <a:xfrm>
              <a:off x="1025887" y="4854402"/>
              <a:ext cx="8129400" cy="0"/>
            </a:xfrm>
            <a:prstGeom prst="straightConnector1">
              <a:avLst/>
            </a:prstGeom>
            <a:noFill/>
            <a:ln w="9525" cap="flat" cmpd="sng">
              <a:solidFill>
                <a:schemeClr val="dk1"/>
              </a:solidFill>
              <a:prstDash val="solid"/>
              <a:round/>
              <a:headEnd type="none" w="med" len="med"/>
              <a:tailEnd type="none" w="med" len="med"/>
            </a:ln>
          </p:spPr>
        </p:cxnSp>
        <p:grpSp>
          <p:nvGrpSpPr>
            <p:cNvPr id="183" name="Google Shape;183;p13"/>
            <p:cNvGrpSpPr/>
            <p:nvPr/>
          </p:nvGrpSpPr>
          <p:grpSpPr>
            <a:xfrm>
              <a:off x="311888" y="4792002"/>
              <a:ext cx="713999" cy="124800"/>
              <a:chOff x="311888" y="4791453"/>
              <a:chExt cx="713999" cy="124800"/>
            </a:xfrm>
          </p:grpSpPr>
          <p:sp>
            <p:nvSpPr>
              <p:cNvPr id="182" name="Google Shape;182;p13"/>
              <p:cNvSpPr/>
              <p:nvPr/>
            </p:nvSpPr>
            <p:spPr>
              <a:xfrm flipH="1">
                <a:off x="901087" y="4791453"/>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84" name="Google Shape;184;p13"/>
              <p:cNvSpPr/>
              <p:nvPr/>
            </p:nvSpPr>
            <p:spPr>
              <a:xfrm flipH="1">
                <a:off x="606488" y="4791453"/>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85" name="Google Shape;185;p13"/>
              <p:cNvSpPr/>
              <p:nvPr/>
            </p:nvSpPr>
            <p:spPr>
              <a:xfrm flipH="1">
                <a:off x="311888" y="4791453"/>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grpSp>
          <p:nvGrpSpPr>
            <p:cNvPr id="186" name="Google Shape;186;p13"/>
            <p:cNvGrpSpPr/>
            <p:nvPr/>
          </p:nvGrpSpPr>
          <p:grpSpPr>
            <a:xfrm>
              <a:off x="8118113" y="226698"/>
              <a:ext cx="713999" cy="124800"/>
              <a:chOff x="8118113" y="226149"/>
              <a:chExt cx="713999" cy="124800"/>
            </a:xfrm>
          </p:grpSpPr>
          <p:sp>
            <p:nvSpPr>
              <p:cNvPr id="187" name="Google Shape;187;p13"/>
              <p:cNvSpPr/>
              <p:nvPr/>
            </p:nvSpPr>
            <p:spPr>
              <a:xfrm>
                <a:off x="8118113" y="226149"/>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88" name="Google Shape;188;p13"/>
              <p:cNvSpPr/>
              <p:nvPr/>
            </p:nvSpPr>
            <p:spPr>
              <a:xfrm>
                <a:off x="8412713" y="226149"/>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89" name="Google Shape;189;p13"/>
              <p:cNvSpPr/>
              <p:nvPr/>
            </p:nvSpPr>
            <p:spPr>
              <a:xfrm>
                <a:off x="8707312" y="226149"/>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cxnSp>
          <p:nvCxnSpPr>
            <p:cNvPr id="190" name="Google Shape;190;p13"/>
            <p:cNvCxnSpPr>
              <a:stCxn id="187" idx="2"/>
            </p:cNvCxnSpPr>
            <p:nvPr/>
          </p:nvCxnSpPr>
          <p:spPr>
            <a:xfrm rot="10800000">
              <a:off x="-10387" y="289098"/>
              <a:ext cx="8128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6" r:id="rId11"/>
    <p:sldLayoutId id="2147483669" r:id="rId12"/>
    <p:sldLayoutId id="2147483670"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8" name="image41.png">
            <a:extLst>
              <a:ext uri="{FF2B5EF4-FFF2-40B4-BE49-F238E27FC236}">
                <a16:creationId xmlns:a16="http://schemas.microsoft.com/office/drawing/2014/main" id="{83A9C93E-914D-5493-CAFA-21F66F3949A9}"/>
              </a:ext>
            </a:extLst>
          </p:cNvPr>
          <p:cNvPicPr/>
          <p:nvPr/>
        </p:nvPicPr>
        <p:blipFill>
          <a:blip r:embed="rId3"/>
          <a:srcRect/>
          <a:stretch>
            <a:fillRect/>
          </a:stretch>
        </p:blipFill>
        <p:spPr>
          <a:xfrm>
            <a:off x="447986" y="325208"/>
            <a:ext cx="884535" cy="924170"/>
          </a:xfrm>
          <a:prstGeom prst="rect">
            <a:avLst/>
          </a:prstGeom>
          <a:ln/>
        </p:spPr>
      </p:pic>
      <p:sp>
        <p:nvSpPr>
          <p:cNvPr id="10" name="TextBox 9">
            <a:extLst>
              <a:ext uri="{FF2B5EF4-FFF2-40B4-BE49-F238E27FC236}">
                <a16:creationId xmlns:a16="http://schemas.microsoft.com/office/drawing/2014/main" id="{4135D4CD-AFCD-2A92-9E89-D063269988DB}"/>
              </a:ext>
            </a:extLst>
          </p:cNvPr>
          <p:cNvSpPr txBox="1"/>
          <p:nvPr/>
        </p:nvSpPr>
        <p:spPr>
          <a:xfrm>
            <a:off x="2124629" y="2357097"/>
            <a:ext cx="5824314" cy="707886"/>
          </a:xfrm>
          <a:prstGeom prst="rect">
            <a:avLst/>
          </a:prstGeom>
          <a:noFill/>
        </p:spPr>
        <p:txBody>
          <a:bodyPr wrap="square" rtlCol="0">
            <a:spAutoFit/>
          </a:bodyPr>
          <a:lstStyle/>
          <a:p>
            <a:pPr algn="ctr"/>
            <a:r>
              <a:rPr lang="en-VN" sz="2000" b="1" dirty="0">
                <a:solidFill>
                  <a:schemeClr val="tx1"/>
                </a:solidFill>
              </a:rPr>
              <a:t>Xây dựng ứng dụng di động quản lý cửa hàng thực phẩm chức năng</a:t>
            </a:r>
          </a:p>
        </p:txBody>
      </p:sp>
      <p:sp>
        <p:nvSpPr>
          <p:cNvPr id="5" name="TextBox 4">
            <a:extLst>
              <a:ext uri="{FF2B5EF4-FFF2-40B4-BE49-F238E27FC236}">
                <a16:creationId xmlns:a16="http://schemas.microsoft.com/office/drawing/2014/main" id="{6689891D-090A-E1B0-4FDE-FA8A29EB2443}"/>
              </a:ext>
            </a:extLst>
          </p:cNvPr>
          <p:cNvSpPr txBox="1"/>
          <p:nvPr/>
        </p:nvSpPr>
        <p:spPr>
          <a:xfrm>
            <a:off x="1088077" y="182852"/>
            <a:ext cx="7739051" cy="758349"/>
          </a:xfrm>
          <a:prstGeom prst="rect">
            <a:avLst/>
          </a:prstGeom>
          <a:noFill/>
        </p:spPr>
        <p:txBody>
          <a:bodyPr wrap="square">
            <a:spAutoFit/>
          </a:bodyPr>
          <a:lstStyle/>
          <a:p>
            <a:pPr algn="ctr">
              <a:lnSpc>
                <a:spcPts val="6479"/>
              </a:lnSpc>
            </a:pPr>
            <a:r>
              <a:rPr lang="en-US" sz="1400" spc="46" dirty="0">
                <a:solidFill>
                  <a:srgbClr val="2BA445"/>
                </a:solidFill>
                <a:latin typeface="Arial" panose="020B0604020202020204" pitchFamily="34" charset="0"/>
                <a:cs typeface="Arial" panose="020B0604020202020204" pitchFamily="34" charset="0"/>
              </a:rPr>
              <a:t>TRƯỜNG ĐẠI HỌC TÀI NGUYÊN VÀ MÔI TRƯỜNG THÀNH PHỐ HỒ CHÍ MINH</a:t>
            </a:r>
          </a:p>
        </p:txBody>
      </p:sp>
      <p:sp>
        <p:nvSpPr>
          <p:cNvPr id="7" name="TextBox 14">
            <a:extLst>
              <a:ext uri="{FF2B5EF4-FFF2-40B4-BE49-F238E27FC236}">
                <a16:creationId xmlns:a16="http://schemas.microsoft.com/office/drawing/2014/main" id="{8A8301E2-827E-1D52-B8F1-6532400C7A6B}"/>
              </a:ext>
            </a:extLst>
          </p:cNvPr>
          <p:cNvSpPr txBox="1"/>
          <p:nvPr/>
        </p:nvSpPr>
        <p:spPr>
          <a:xfrm>
            <a:off x="2139788" y="1376507"/>
            <a:ext cx="5057869" cy="652615"/>
          </a:xfrm>
          <a:prstGeom prst="rect">
            <a:avLst/>
          </a:prstGeom>
        </p:spPr>
        <p:txBody>
          <a:bodyPr wrap="square" lIns="0" tIns="0" rIns="0" bIns="0" rtlCol="0" anchor="t">
            <a:spAutoFit/>
          </a:bodyPr>
          <a:lstStyle/>
          <a:p>
            <a:pPr>
              <a:lnSpc>
                <a:spcPts val="6299"/>
              </a:lnSpc>
            </a:pPr>
            <a:r>
              <a:rPr lang="en-US" sz="1600" b="1" spc="139" dirty="0">
                <a:solidFill>
                  <a:srgbClr val="000000"/>
                </a:solidFill>
                <a:latin typeface="Arial" panose="020B0604020202020204" pitchFamily="34" charset="0"/>
                <a:cs typeface="Arial" panose="020B0604020202020204" pitchFamily="34" charset="0"/>
              </a:rPr>
              <a:t>KHOA HỆ THỐNG THÔNG TIN VÀ VIỄN THÁM</a:t>
            </a:r>
          </a:p>
        </p:txBody>
      </p:sp>
      <p:sp>
        <p:nvSpPr>
          <p:cNvPr id="9" name="TextBox 13">
            <a:extLst>
              <a:ext uri="{FF2B5EF4-FFF2-40B4-BE49-F238E27FC236}">
                <a16:creationId xmlns:a16="http://schemas.microsoft.com/office/drawing/2014/main" id="{AEAC0042-C290-35C7-EE59-6FEFD4C626D8}"/>
              </a:ext>
            </a:extLst>
          </p:cNvPr>
          <p:cNvSpPr txBox="1"/>
          <p:nvPr/>
        </p:nvSpPr>
        <p:spPr>
          <a:xfrm>
            <a:off x="2338980" y="882547"/>
            <a:ext cx="4858677" cy="733662"/>
          </a:xfrm>
          <a:prstGeom prst="rect">
            <a:avLst/>
          </a:prstGeom>
        </p:spPr>
        <p:txBody>
          <a:bodyPr wrap="square" lIns="0" tIns="0" rIns="0" bIns="0" rtlCol="0" anchor="t">
            <a:spAutoFit/>
          </a:bodyPr>
          <a:lstStyle/>
          <a:p>
            <a:pPr>
              <a:lnSpc>
                <a:spcPts val="6896"/>
              </a:lnSpc>
            </a:pPr>
            <a:r>
              <a:rPr lang="en-US" sz="2400" b="1" dirty="0">
                <a:solidFill>
                  <a:srgbClr val="FF1616"/>
                </a:solidFill>
                <a:latin typeface="Arial" panose="020B0604020202020204" pitchFamily="34" charset="0"/>
                <a:cs typeface="Arial" panose="020B0604020202020204" pitchFamily="34" charset="0"/>
              </a:rPr>
              <a:t>BÁO CÁO ĐỒ ÁN TỐT NGHIỆP</a:t>
            </a:r>
          </a:p>
        </p:txBody>
      </p:sp>
      <p:sp>
        <p:nvSpPr>
          <p:cNvPr id="11" name="TextBox 16">
            <a:extLst>
              <a:ext uri="{FF2B5EF4-FFF2-40B4-BE49-F238E27FC236}">
                <a16:creationId xmlns:a16="http://schemas.microsoft.com/office/drawing/2014/main" id="{876A45B8-B7E2-FB7E-8EB1-841151843841}"/>
              </a:ext>
            </a:extLst>
          </p:cNvPr>
          <p:cNvSpPr txBox="1"/>
          <p:nvPr/>
        </p:nvSpPr>
        <p:spPr>
          <a:xfrm>
            <a:off x="2652412" y="3331403"/>
            <a:ext cx="4032619" cy="929550"/>
          </a:xfrm>
          <a:prstGeom prst="rect">
            <a:avLst/>
          </a:prstGeom>
        </p:spPr>
        <p:txBody>
          <a:bodyPr wrap="square" lIns="0" tIns="0" rIns="0" bIns="0" rtlCol="0" anchor="t">
            <a:spAutoFit/>
          </a:bodyPr>
          <a:lstStyle/>
          <a:p>
            <a:pPr>
              <a:lnSpc>
                <a:spcPct val="150000"/>
              </a:lnSpc>
            </a:pPr>
            <a:r>
              <a:rPr lang="en-US" dirty="0">
                <a:solidFill>
                  <a:srgbClr val="000000"/>
                </a:solidFill>
                <a:latin typeface="Arial" panose="020B0604020202020204" pitchFamily="34" charset="0"/>
                <a:cs typeface="Arial" panose="020B0604020202020204" pitchFamily="34" charset="0"/>
              </a:rPr>
              <a:t>GV </a:t>
            </a:r>
            <a:r>
              <a:rPr lang="en-US" dirty="0" err="1">
                <a:solidFill>
                  <a:srgbClr val="000000"/>
                </a:solidFill>
                <a:latin typeface="Arial" panose="020B0604020202020204" pitchFamily="34" charset="0"/>
                <a:cs typeface="Arial" panose="020B0604020202020204" pitchFamily="34" charset="0"/>
              </a:rPr>
              <a:t>hướng</a:t>
            </a:r>
            <a:r>
              <a:rPr lang="en-US" dirty="0">
                <a:solidFill>
                  <a:srgbClr val="000000"/>
                </a:solidFill>
                <a:latin typeface="Arial" panose="020B0604020202020204" pitchFamily="34" charset="0"/>
                <a:cs typeface="Arial" panose="020B0604020202020204" pitchFamily="34" charset="0"/>
              </a:rPr>
              <a:t> </a:t>
            </a:r>
            <a:r>
              <a:rPr lang="en-US" dirty="0" err="1">
                <a:solidFill>
                  <a:srgbClr val="000000"/>
                </a:solidFill>
                <a:latin typeface="Arial" panose="020B0604020202020204" pitchFamily="34" charset="0"/>
                <a:cs typeface="Arial" panose="020B0604020202020204" pitchFamily="34" charset="0"/>
              </a:rPr>
              <a:t>dẫn</a:t>
            </a:r>
            <a:r>
              <a:rPr lang="en-US" dirty="0">
                <a:solidFill>
                  <a:srgbClr val="000000"/>
                </a:solidFill>
                <a:latin typeface="Arial" panose="020B0604020202020204" pitchFamily="34" charset="0"/>
                <a:cs typeface="Arial" panose="020B0604020202020204" pitchFamily="34" charset="0"/>
              </a:rPr>
              <a:t>:   TS. </a:t>
            </a:r>
            <a:r>
              <a:rPr lang="en-US" dirty="0" err="1">
                <a:latin typeface="Arial" panose="020B0604020202020204" pitchFamily="34" charset="0"/>
                <a:cs typeface="Arial" panose="020B0604020202020204" pitchFamily="34" charset="0"/>
              </a:rPr>
              <a:t>Võ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Tuyết</a:t>
            </a:r>
            <a:r>
              <a:rPr lang="en-US" dirty="0">
                <a:latin typeface="Arial" panose="020B0604020202020204" pitchFamily="34" charset="0"/>
                <a:cs typeface="Arial" panose="020B0604020202020204" pitchFamily="34" charset="0"/>
              </a:rPr>
              <a:t> Mai</a:t>
            </a:r>
            <a:endParaRPr lang="en-US" dirty="0">
              <a:solidFill>
                <a:srgbClr val="000000"/>
              </a:solidFill>
              <a:latin typeface="Arial" panose="020B0604020202020204" pitchFamily="34" charset="0"/>
              <a:cs typeface="Arial" panose="020B0604020202020204" pitchFamily="34" charset="0"/>
            </a:endParaRPr>
          </a:p>
          <a:p>
            <a:pPr>
              <a:lnSpc>
                <a:spcPct val="150000"/>
              </a:lnSpc>
            </a:pPr>
            <a:r>
              <a:rPr lang="en-US" dirty="0" err="1">
                <a:solidFill>
                  <a:srgbClr val="000000"/>
                </a:solidFill>
                <a:latin typeface="Arial" panose="020B0604020202020204" pitchFamily="34" charset="0"/>
                <a:cs typeface="Arial" panose="020B0604020202020204" pitchFamily="34" charset="0"/>
              </a:rPr>
              <a:t>Sinh</a:t>
            </a:r>
            <a:r>
              <a:rPr lang="en-US" dirty="0">
                <a:solidFill>
                  <a:srgbClr val="000000"/>
                </a:solidFill>
                <a:latin typeface="Arial" panose="020B0604020202020204" pitchFamily="34" charset="0"/>
                <a:cs typeface="Arial" panose="020B0604020202020204" pitchFamily="34" charset="0"/>
              </a:rPr>
              <a:t> </a:t>
            </a:r>
            <a:r>
              <a:rPr lang="en-US" dirty="0" err="1">
                <a:solidFill>
                  <a:srgbClr val="000000"/>
                </a:solidFill>
                <a:latin typeface="Arial" panose="020B0604020202020204" pitchFamily="34" charset="0"/>
                <a:cs typeface="Arial" panose="020B0604020202020204" pitchFamily="34" charset="0"/>
              </a:rPr>
              <a:t>viên</a:t>
            </a:r>
            <a:r>
              <a:rPr lang="en-US" dirty="0">
                <a:solidFill>
                  <a:srgbClr val="000000"/>
                </a:solidFill>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solidFill>
                  <a:srgbClr val="000000"/>
                </a:solidFill>
                <a:latin typeface="Arial" panose="020B0604020202020204" pitchFamily="34" charset="0"/>
                <a:cs typeface="Arial" panose="020B0604020202020204" pitchFamily="34" charset="0"/>
              </a:rPr>
              <a:t> - 0850070047</a:t>
            </a:r>
          </a:p>
          <a:p>
            <a:pPr>
              <a:lnSpc>
                <a:spcPct val="150000"/>
              </a:lnSpc>
            </a:pPr>
            <a:r>
              <a:rPr lang="en-US" dirty="0" err="1">
                <a:solidFill>
                  <a:srgbClr val="000000"/>
                </a:solidFill>
                <a:latin typeface="Arial" panose="020B0604020202020204" pitchFamily="34" charset="0"/>
                <a:cs typeface="Arial" panose="020B0604020202020204" pitchFamily="34" charset="0"/>
              </a:rPr>
              <a:t>Lớp</a:t>
            </a:r>
            <a:r>
              <a:rPr lang="en-US" dirty="0">
                <a:solidFill>
                  <a:srgbClr val="000000"/>
                </a:solidFill>
                <a:latin typeface="Arial" panose="020B0604020202020204" pitchFamily="34" charset="0"/>
                <a:cs typeface="Arial" panose="020B0604020202020204" pitchFamily="34" charset="0"/>
              </a:rPr>
              <a:t>:                    08_ĐH_TTMT</a:t>
            </a:r>
          </a:p>
        </p:txBody>
      </p:sp>
      <p:sp>
        <p:nvSpPr>
          <p:cNvPr id="13" name="TextBox 12">
            <a:extLst>
              <a:ext uri="{FF2B5EF4-FFF2-40B4-BE49-F238E27FC236}">
                <a16:creationId xmlns:a16="http://schemas.microsoft.com/office/drawing/2014/main" id="{B10F559C-E1EF-1F13-9E82-12AFEC93FC65}"/>
              </a:ext>
            </a:extLst>
          </p:cNvPr>
          <p:cNvSpPr txBox="1"/>
          <p:nvPr/>
        </p:nvSpPr>
        <p:spPr>
          <a:xfrm>
            <a:off x="1510588" y="2397406"/>
            <a:ext cx="828392" cy="307777"/>
          </a:xfrm>
          <a:prstGeom prst="rect">
            <a:avLst/>
          </a:prstGeom>
          <a:noFill/>
        </p:spPr>
        <p:txBody>
          <a:bodyPr wrap="square">
            <a:spAutoFit/>
          </a:bodyPr>
          <a:lstStyle/>
          <a:p>
            <a:r>
              <a:rPr lang="en-VN" sz="1400" b="1" i="1" u="sng" dirty="0">
                <a:solidFill>
                  <a:schemeClr val="tx1"/>
                </a:solidFill>
              </a:rPr>
              <a:t>Đề tài: </a:t>
            </a:r>
            <a:endParaRPr lang="en-VN" u="sng" dirty="0"/>
          </a:p>
        </p:txBody>
      </p:sp>
    </p:spTree>
    <p:extLst>
      <p:ext uri="{BB962C8B-B14F-4D97-AF65-F5344CB8AC3E}">
        <p14:creationId xmlns:p14="http://schemas.microsoft.com/office/powerpoint/2010/main" val="1529787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9"/>
        <p:cNvGrpSpPr/>
        <p:nvPr/>
      </p:nvGrpSpPr>
      <p:grpSpPr>
        <a:xfrm>
          <a:off x="0" y="0"/>
          <a:ext cx="0" cy="0"/>
          <a:chOff x="0" y="0"/>
          <a:chExt cx="0" cy="0"/>
        </a:xfrm>
      </p:grpSpPr>
      <p:sp>
        <p:nvSpPr>
          <p:cNvPr id="2" name="TextBox 1">
            <a:extLst>
              <a:ext uri="{FF2B5EF4-FFF2-40B4-BE49-F238E27FC236}">
                <a16:creationId xmlns:a16="http://schemas.microsoft.com/office/drawing/2014/main" id="{DD04506F-009B-1E19-F283-761FD9FB094C}"/>
              </a:ext>
            </a:extLst>
          </p:cNvPr>
          <p:cNvSpPr txBox="1"/>
          <p:nvPr/>
        </p:nvSpPr>
        <p:spPr>
          <a:xfrm>
            <a:off x="-51278" y="2571750"/>
            <a:ext cx="1271016" cy="923330"/>
          </a:xfrm>
          <a:prstGeom prst="rect">
            <a:avLst/>
          </a:prstGeom>
          <a:noFill/>
        </p:spPr>
        <p:txBody>
          <a:bodyPr wrap="square" rtlCol="0">
            <a:spAutoFit/>
          </a:bodyPr>
          <a:lstStyle/>
          <a:p>
            <a:r>
              <a:rPr lang="en-VN" sz="1800" b="1" dirty="0"/>
              <a:t>Sơ đồ use case tổng</a:t>
            </a:r>
          </a:p>
        </p:txBody>
      </p:sp>
      <p:sp>
        <p:nvSpPr>
          <p:cNvPr id="3" name="Google Shape;1628;p65">
            <a:extLst>
              <a:ext uri="{FF2B5EF4-FFF2-40B4-BE49-F238E27FC236}">
                <a16:creationId xmlns:a16="http://schemas.microsoft.com/office/drawing/2014/main" id="{3B16D738-64DA-E633-FC8C-658CB13E8243}"/>
              </a:ext>
            </a:extLst>
          </p:cNvPr>
          <p:cNvSpPr txBox="1">
            <a:spLocks noGrp="1"/>
          </p:cNvSpPr>
          <p:nvPr>
            <p:ph type="title"/>
          </p:nvPr>
        </p:nvSpPr>
        <p:spPr>
          <a:xfrm>
            <a:off x="221798" y="20189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rPr>
              <a:t>	</a:t>
            </a:r>
            <a:r>
              <a:rPr lang="en-US" sz="2800" dirty="0" err="1">
                <a:latin typeface="+mj-lt"/>
              </a:rPr>
              <a:t>Phân</a:t>
            </a:r>
            <a:r>
              <a:rPr lang="en-US" sz="2800" dirty="0">
                <a:latin typeface="+mj-lt"/>
              </a:rPr>
              <a:t> </a:t>
            </a:r>
            <a:r>
              <a:rPr lang="en-US" sz="2800" dirty="0" err="1">
                <a:latin typeface="+mj-lt"/>
              </a:rPr>
              <a:t>tích</a:t>
            </a:r>
            <a:r>
              <a:rPr lang="en-US" sz="2800" dirty="0">
                <a:latin typeface="+mj-lt"/>
              </a:rPr>
              <a:t> </a:t>
            </a:r>
            <a:r>
              <a:rPr lang="en-US" sz="2800" dirty="0" err="1">
                <a:latin typeface="+mj-lt"/>
              </a:rPr>
              <a:t>và</a:t>
            </a:r>
            <a:r>
              <a:rPr lang="en-US" sz="2800" dirty="0">
                <a:latin typeface="+mj-lt"/>
              </a:rPr>
              <a:t> </a:t>
            </a:r>
            <a:r>
              <a:rPr lang="en-US" sz="2800" dirty="0" err="1">
                <a:latin typeface="+mj-lt"/>
              </a:rPr>
              <a:t>thiết</a:t>
            </a:r>
            <a:r>
              <a:rPr lang="en-US" sz="2800" dirty="0">
                <a:latin typeface="+mj-lt"/>
              </a:rPr>
              <a:t> </a:t>
            </a:r>
            <a:r>
              <a:rPr lang="en-US" sz="2800" dirty="0" err="1">
                <a:latin typeface="+mj-lt"/>
              </a:rPr>
              <a:t>kế</a:t>
            </a:r>
            <a:r>
              <a:rPr lang="en-US" sz="2800" dirty="0">
                <a:latin typeface="+mj-lt"/>
              </a:rPr>
              <a:t> </a:t>
            </a:r>
            <a:r>
              <a:rPr lang="en-US" sz="2800" dirty="0" err="1">
                <a:latin typeface="+mj-lt"/>
              </a:rPr>
              <a:t>hệ</a:t>
            </a:r>
            <a:r>
              <a:rPr lang="en-US" sz="2800" dirty="0">
                <a:latin typeface="+mj-lt"/>
              </a:rPr>
              <a:t> </a:t>
            </a:r>
            <a:r>
              <a:rPr lang="en-US" sz="2800" dirty="0" err="1">
                <a:latin typeface="+mj-lt"/>
              </a:rPr>
              <a:t>thống</a:t>
            </a:r>
            <a:endParaRPr sz="2800" dirty="0">
              <a:latin typeface="+mj-lt"/>
            </a:endParaRPr>
          </a:p>
        </p:txBody>
      </p:sp>
      <p:pic>
        <p:nvPicPr>
          <p:cNvPr id="5" name="Picture 4">
            <a:extLst>
              <a:ext uri="{FF2B5EF4-FFF2-40B4-BE49-F238E27FC236}">
                <a16:creationId xmlns:a16="http://schemas.microsoft.com/office/drawing/2014/main" id="{8307DDAA-7E52-4B43-FF71-D73F8AF174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8102" y="774593"/>
            <a:ext cx="7200259" cy="4007719"/>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9"/>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329612B-4226-AC9F-CB93-C511142418C3}"/>
              </a:ext>
            </a:extLst>
          </p:cNvPr>
          <p:cNvPicPr>
            <a:picLocks noChangeAspect="1"/>
          </p:cNvPicPr>
          <p:nvPr/>
        </p:nvPicPr>
        <p:blipFill>
          <a:blip r:embed="rId3"/>
          <a:stretch>
            <a:fillRect/>
          </a:stretch>
        </p:blipFill>
        <p:spPr>
          <a:xfrm>
            <a:off x="2267206" y="391982"/>
            <a:ext cx="6451492" cy="4359536"/>
          </a:xfrm>
          <a:prstGeom prst="rect">
            <a:avLst/>
          </a:prstGeom>
        </p:spPr>
      </p:pic>
      <p:sp>
        <p:nvSpPr>
          <p:cNvPr id="3" name="TextBox 2">
            <a:extLst>
              <a:ext uri="{FF2B5EF4-FFF2-40B4-BE49-F238E27FC236}">
                <a16:creationId xmlns:a16="http://schemas.microsoft.com/office/drawing/2014/main" id="{B4BE44A0-4EA6-5774-F897-66AD87F5929F}"/>
              </a:ext>
            </a:extLst>
          </p:cNvPr>
          <p:cNvSpPr txBox="1"/>
          <p:nvPr/>
        </p:nvSpPr>
        <p:spPr>
          <a:xfrm>
            <a:off x="265813" y="2387084"/>
            <a:ext cx="1892596" cy="646331"/>
          </a:xfrm>
          <a:prstGeom prst="rect">
            <a:avLst/>
          </a:prstGeom>
          <a:noFill/>
        </p:spPr>
        <p:txBody>
          <a:bodyPr wrap="square" rtlCol="0">
            <a:spAutoFit/>
          </a:bodyPr>
          <a:lstStyle/>
          <a:p>
            <a:r>
              <a:rPr lang="en-VN" sz="1800" b="1" dirty="0"/>
              <a:t>Mô tả cơ sở dữ liệu</a:t>
            </a:r>
          </a:p>
        </p:txBody>
      </p:sp>
    </p:spTree>
    <p:extLst>
      <p:ext uri="{BB962C8B-B14F-4D97-AF65-F5344CB8AC3E}">
        <p14:creationId xmlns:p14="http://schemas.microsoft.com/office/powerpoint/2010/main" val="715626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1"/>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5A0D46C-B943-2FC8-0A72-ADDE75C7788C}"/>
              </a:ext>
            </a:extLst>
          </p:cNvPr>
          <p:cNvSpPr/>
          <p:nvPr/>
        </p:nvSpPr>
        <p:spPr>
          <a:xfrm>
            <a:off x="2198624" y="2828688"/>
            <a:ext cx="2373376" cy="588670"/>
          </a:xfrm>
          <a:prstGeom prst="roundRect">
            <a:avLst/>
          </a:prstGeom>
          <a:solidFill>
            <a:srgbClr val="D4ECE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508CB952-1EA9-A03C-FFA5-D8EF3B02FFFA}"/>
              </a:ext>
            </a:extLst>
          </p:cNvPr>
          <p:cNvSpPr/>
          <p:nvPr/>
        </p:nvSpPr>
        <p:spPr>
          <a:xfrm>
            <a:off x="2198624" y="1700963"/>
            <a:ext cx="2373376" cy="588670"/>
          </a:xfrm>
          <a:prstGeom prst="roundRect">
            <a:avLst/>
          </a:prstGeom>
          <a:solidFill>
            <a:srgbClr val="D4ECE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VN"/>
          </a:p>
        </p:txBody>
      </p:sp>
      <p:sp>
        <p:nvSpPr>
          <p:cNvPr id="4" name="Google Shape;871;p45">
            <a:extLst>
              <a:ext uri="{FF2B5EF4-FFF2-40B4-BE49-F238E27FC236}">
                <a16:creationId xmlns:a16="http://schemas.microsoft.com/office/drawing/2014/main" id="{77EF9DE4-63C3-33EF-1D85-BB65B68679B4}"/>
              </a:ext>
            </a:extLst>
          </p:cNvPr>
          <p:cNvSpPr txBox="1">
            <a:spLocks noGrp="1"/>
          </p:cNvSpPr>
          <p:nvPr>
            <p:ph type="title"/>
          </p:nvPr>
        </p:nvSpPr>
        <p:spPr>
          <a:xfrm>
            <a:off x="576557" y="100860"/>
            <a:ext cx="7958882" cy="96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latin typeface="+mj-lt"/>
              </a:rPr>
              <a:t>III. </a:t>
            </a:r>
            <a:r>
              <a:rPr lang="en-US" sz="3000" dirty="0" err="1">
                <a:latin typeface="+mj-lt"/>
              </a:rPr>
              <a:t>Cài</a:t>
            </a:r>
            <a:r>
              <a:rPr lang="en-US" sz="3000" dirty="0">
                <a:latin typeface="+mj-lt"/>
              </a:rPr>
              <a:t> </a:t>
            </a:r>
            <a:r>
              <a:rPr lang="en-US" sz="3000" dirty="0" err="1">
                <a:latin typeface="+mj-lt"/>
              </a:rPr>
              <a:t>đặt</a:t>
            </a:r>
            <a:r>
              <a:rPr lang="en-US" sz="3000" dirty="0">
                <a:latin typeface="+mj-lt"/>
              </a:rPr>
              <a:t> </a:t>
            </a:r>
            <a:r>
              <a:rPr lang="en-US" sz="3000" dirty="0" err="1">
                <a:latin typeface="+mj-lt"/>
              </a:rPr>
              <a:t>thử</a:t>
            </a:r>
            <a:r>
              <a:rPr lang="en-US" sz="3000" dirty="0">
                <a:latin typeface="+mj-lt"/>
              </a:rPr>
              <a:t> </a:t>
            </a:r>
            <a:r>
              <a:rPr lang="en-US" sz="3000" dirty="0" err="1">
                <a:latin typeface="+mj-lt"/>
              </a:rPr>
              <a:t>nghiệm</a:t>
            </a:r>
            <a:r>
              <a:rPr lang="en-US" sz="3000" dirty="0">
                <a:latin typeface="+mj-lt"/>
              </a:rPr>
              <a:t>, </a:t>
            </a:r>
            <a:r>
              <a:rPr lang="en-US" sz="3000" dirty="0" err="1">
                <a:latin typeface="+mj-lt"/>
              </a:rPr>
              <a:t>kết</a:t>
            </a:r>
            <a:r>
              <a:rPr lang="en-US" sz="3000" dirty="0">
                <a:latin typeface="+mj-lt"/>
              </a:rPr>
              <a:t> </a:t>
            </a:r>
            <a:r>
              <a:rPr lang="en-US" sz="3000" dirty="0" err="1">
                <a:latin typeface="+mj-lt"/>
              </a:rPr>
              <a:t>quả</a:t>
            </a:r>
            <a:r>
              <a:rPr lang="en-US" sz="3000" dirty="0">
                <a:latin typeface="+mj-lt"/>
              </a:rPr>
              <a:t> </a:t>
            </a:r>
            <a:r>
              <a:rPr lang="en-US" sz="3000" dirty="0" err="1">
                <a:latin typeface="+mj-lt"/>
              </a:rPr>
              <a:t>và</a:t>
            </a:r>
            <a:r>
              <a:rPr lang="en-US" sz="3000" dirty="0">
                <a:latin typeface="+mj-lt"/>
              </a:rPr>
              <a:t> </a:t>
            </a:r>
            <a:r>
              <a:rPr lang="en-US" sz="3000" dirty="0" err="1">
                <a:latin typeface="+mj-lt"/>
              </a:rPr>
              <a:t>đánh</a:t>
            </a:r>
            <a:r>
              <a:rPr lang="en-US" sz="3000" dirty="0">
                <a:latin typeface="+mj-lt"/>
              </a:rPr>
              <a:t> </a:t>
            </a:r>
            <a:r>
              <a:rPr lang="en-US" sz="3000" dirty="0" err="1">
                <a:latin typeface="+mj-lt"/>
              </a:rPr>
              <a:t>giá</a:t>
            </a:r>
            <a:endParaRPr sz="3000" dirty="0">
              <a:latin typeface="+mj-lt"/>
            </a:endParaRPr>
          </a:p>
        </p:txBody>
      </p:sp>
      <p:sp>
        <p:nvSpPr>
          <p:cNvPr id="5" name="Google Shape;1110;p82">
            <a:extLst>
              <a:ext uri="{FF2B5EF4-FFF2-40B4-BE49-F238E27FC236}">
                <a16:creationId xmlns:a16="http://schemas.microsoft.com/office/drawing/2014/main" id="{C1E29C57-4712-1E86-FE50-936985CC4ABD}"/>
              </a:ext>
            </a:extLst>
          </p:cNvPr>
          <p:cNvSpPr/>
          <p:nvPr/>
        </p:nvSpPr>
        <p:spPr>
          <a:xfrm>
            <a:off x="1279090" y="1714782"/>
            <a:ext cx="663235" cy="588670"/>
          </a:xfrm>
          <a:prstGeom prst="ellipse">
            <a:avLst/>
          </a:prstGeom>
          <a:solidFill>
            <a:srgbClr val="D4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dirty="0">
                <a:ln w="0"/>
                <a:solidFill>
                  <a:schemeClr val="tx1"/>
                </a:solidFill>
                <a:effectLst>
                  <a:outerShdw blurRad="38100" dist="19050" dir="2700000" algn="tl" rotWithShape="0">
                    <a:schemeClr val="dk1">
                      <a:alpha val="40000"/>
                    </a:schemeClr>
                  </a:outerShdw>
                </a:effectLst>
              </a:rPr>
              <a:t>01</a:t>
            </a:r>
            <a:endParaRPr sz="1600" dirty="0">
              <a:ln w="0"/>
              <a:solidFill>
                <a:schemeClr val="tx1"/>
              </a:solidFill>
              <a:effectLst>
                <a:outerShdw blurRad="38100" dist="19050" dir="2700000" algn="tl" rotWithShape="0">
                  <a:schemeClr val="dk1">
                    <a:alpha val="40000"/>
                  </a:schemeClr>
                </a:outerShdw>
              </a:effectLst>
            </a:endParaRPr>
          </a:p>
        </p:txBody>
      </p:sp>
      <p:sp>
        <p:nvSpPr>
          <p:cNvPr id="6" name="Google Shape;1110;p82">
            <a:extLst>
              <a:ext uri="{FF2B5EF4-FFF2-40B4-BE49-F238E27FC236}">
                <a16:creationId xmlns:a16="http://schemas.microsoft.com/office/drawing/2014/main" id="{DE1A6E77-57E8-7AB0-C105-483B7C790E55}"/>
              </a:ext>
            </a:extLst>
          </p:cNvPr>
          <p:cNvSpPr/>
          <p:nvPr/>
        </p:nvSpPr>
        <p:spPr>
          <a:xfrm>
            <a:off x="1285510" y="2828688"/>
            <a:ext cx="663235" cy="588670"/>
          </a:xfrm>
          <a:prstGeom prst="ellipse">
            <a:avLst/>
          </a:prstGeom>
          <a:solidFill>
            <a:srgbClr val="D4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dirty="0">
                <a:ln w="0"/>
                <a:solidFill>
                  <a:schemeClr val="tx1"/>
                </a:solidFill>
                <a:effectLst>
                  <a:outerShdw blurRad="38100" dist="19050" dir="2700000" algn="tl" rotWithShape="0">
                    <a:schemeClr val="dk1">
                      <a:alpha val="40000"/>
                    </a:schemeClr>
                  </a:outerShdw>
                </a:effectLst>
              </a:rPr>
              <a:t>02</a:t>
            </a:r>
            <a:endParaRPr sz="1600"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50FE717D-D60A-973A-6414-F44FF0CC8209}"/>
              </a:ext>
            </a:extLst>
          </p:cNvPr>
          <p:cNvSpPr txBox="1"/>
          <p:nvPr/>
        </p:nvSpPr>
        <p:spPr>
          <a:xfrm>
            <a:off x="2344110" y="1827254"/>
            <a:ext cx="2484189" cy="338554"/>
          </a:xfrm>
          <a:prstGeom prst="rect">
            <a:avLst/>
          </a:prstGeom>
          <a:noFill/>
        </p:spPr>
        <p:txBody>
          <a:bodyPr wrap="square" rtlCol="0">
            <a:spAutoFit/>
          </a:bodyPr>
          <a:lstStyle/>
          <a:p>
            <a:r>
              <a:rPr lang="en-VN" sz="1600" b="1" dirty="0"/>
              <a:t>Cài đặt thử nghiệm</a:t>
            </a:r>
          </a:p>
        </p:txBody>
      </p:sp>
      <p:sp>
        <p:nvSpPr>
          <p:cNvPr id="8" name="TextBox 7">
            <a:extLst>
              <a:ext uri="{FF2B5EF4-FFF2-40B4-BE49-F238E27FC236}">
                <a16:creationId xmlns:a16="http://schemas.microsoft.com/office/drawing/2014/main" id="{6C3AAA9B-5066-B1ED-8B2F-4F225E7D4DAB}"/>
              </a:ext>
            </a:extLst>
          </p:cNvPr>
          <p:cNvSpPr txBox="1"/>
          <p:nvPr/>
        </p:nvSpPr>
        <p:spPr>
          <a:xfrm>
            <a:off x="2344110" y="2922053"/>
            <a:ext cx="2285703" cy="338554"/>
          </a:xfrm>
          <a:prstGeom prst="rect">
            <a:avLst/>
          </a:prstGeom>
          <a:noFill/>
        </p:spPr>
        <p:txBody>
          <a:bodyPr wrap="square" rtlCol="0">
            <a:spAutoFit/>
          </a:bodyPr>
          <a:lstStyle/>
          <a:p>
            <a:r>
              <a:rPr lang="en-VN" sz="1600" b="1" dirty="0"/>
              <a:t>Kết quả và đánh giá</a:t>
            </a:r>
          </a:p>
        </p:txBody>
      </p:sp>
      <p:sp>
        <p:nvSpPr>
          <p:cNvPr id="31" name="Google Shape;364;p26">
            <a:extLst>
              <a:ext uri="{FF2B5EF4-FFF2-40B4-BE49-F238E27FC236}">
                <a16:creationId xmlns:a16="http://schemas.microsoft.com/office/drawing/2014/main" id="{06BB668F-6287-1A61-9C0A-29E449F7A426}"/>
              </a:ext>
            </a:extLst>
          </p:cNvPr>
          <p:cNvSpPr/>
          <p:nvPr/>
        </p:nvSpPr>
        <p:spPr>
          <a:xfrm>
            <a:off x="6044056" y="1089658"/>
            <a:ext cx="1926400" cy="3650623"/>
          </a:xfrm>
          <a:custGeom>
            <a:avLst/>
            <a:gdLst/>
            <a:ahLst/>
            <a:cxnLst/>
            <a:rect l="l" t="t" r="r" b="b"/>
            <a:pathLst>
              <a:path w="32339" h="61061" extrusionOk="0">
                <a:moveTo>
                  <a:pt x="2831" y="1"/>
                </a:moveTo>
                <a:cubicBezTo>
                  <a:pt x="1269" y="1"/>
                  <a:pt x="1" y="1269"/>
                  <a:pt x="1" y="2831"/>
                </a:cubicBezTo>
                <a:lnTo>
                  <a:pt x="1" y="58230"/>
                </a:lnTo>
                <a:cubicBezTo>
                  <a:pt x="1" y="59792"/>
                  <a:pt x="1269" y="61061"/>
                  <a:pt x="2831" y="61061"/>
                </a:cubicBezTo>
                <a:lnTo>
                  <a:pt x="29498" y="61061"/>
                </a:lnTo>
                <a:cubicBezTo>
                  <a:pt x="31070" y="61061"/>
                  <a:pt x="32339" y="59792"/>
                  <a:pt x="32339" y="58230"/>
                </a:cubicBezTo>
                <a:lnTo>
                  <a:pt x="32339" y="2831"/>
                </a:lnTo>
                <a:cubicBezTo>
                  <a:pt x="32339" y="1269"/>
                  <a:pt x="31070" y="1"/>
                  <a:pt x="29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31" descr="A screenshot of a phone&#10;&#10;Description automatically generated">
            <a:extLst>
              <a:ext uri="{FF2B5EF4-FFF2-40B4-BE49-F238E27FC236}">
                <a16:creationId xmlns:a16="http://schemas.microsoft.com/office/drawing/2014/main" id="{2A4A3016-ED69-2BC3-888B-8A8A46D77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601" y="1258969"/>
            <a:ext cx="1715309" cy="331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5927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Title 3">
            <a:extLst>
              <a:ext uri="{FF2B5EF4-FFF2-40B4-BE49-F238E27FC236}">
                <a16:creationId xmlns:a16="http://schemas.microsoft.com/office/drawing/2014/main" id="{E02CBA63-1758-B7A1-13E2-AEC19CFA9AEA}"/>
              </a:ext>
            </a:extLst>
          </p:cNvPr>
          <p:cNvSpPr>
            <a:spLocks noGrp="1"/>
          </p:cNvSpPr>
          <p:nvPr>
            <p:ph type="title"/>
          </p:nvPr>
        </p:nvSpPr>
        <p:spPr>
          <a:xfrm>
            <a:off x="2485004" y="476536"/>
            <a:ext cx="7704000" cy="572700"/>
          </a:xfrm>
        </p:spPr>
        <p:txBody>
          <a:bodyPr/>
          <a:lstStyle/>
          <a:p>
            <a:r>
              <a:rPr lang="en-VN" dirty="0">
                <a:latin typeface="+mj-lt"/>
              </a:rPr>
              <a:t>Kết quả đạt được</a:t>
            </a:r>
          </a:p>
        </p:txBody>
      </p:sp>
      <p:sp>
        <p:nvSpPr>
          <p:cNvPr id="8" name="TextBox 7">
            <a:extLst>
              <a:ext uri="{FF2B5EF4-FFF2-40B4-BE49-F238E27FC236}">
                <a16:creationId xmlns:a16="http://schemas.microsoft.com/office/drawing/2014/main" id="{A2547C28-61A0-7582-7B0B-109356955E55}"/>
              </a:ext>
            </a:extLst>
          </p:cNvPr>
          <p:cNvSpPr txBox="1"/>
          <p:nvPr/>
        </p:nvSpPr>
        <p:spPr>
          <a:xfrm>
            <a:off x="125907" y="1548689"/>
            <a:ext cx="4718194" cy="1669240"/>
          </a:xfrm>
          <a:prstGeom prst="rect">
            <a:avLst/>
          </a:prstGeom>
          <a:noFill/>
        </p:spPr>
        <p:txBody>
          <a:bodyPr wrap="square">
            <a:spAutoFit/>
          </a:bodyPr>
          <a:lstStyle/>
          <a:p>
            <a:pPr marL="285750" indent="-285750" algn="just">
              <a:lnSpc>
                <a:spcPct val="150000"/>
              </a:lnSpc>
              <a:buFont typeface="Wingdings" pitchFamily="2" charset="2"/>
              <a:buChar char="v"/>
            </a:pPr>
            <a:r>
              <a:rPr lang="vi-VN" sz="1400" dirty="0">
                <a:effectLst/>
                <a:latin typeface="+mn-lt"/>
              </a:rPr>
              <a:t>Cài đặt chương trình thử nghiệm thành công hệ thống quản lý cửa hàng thực phẩm chức năng </a:t>
            </a:r>
            <a:endParaRPr lang="vi-VN" dirty="0">
              <a:effectLst/>
              <a:latin typeface="+mn-lt"/>
            </a:endParaRPr>
          </a:p>
          <a:p>
            <a:pPr marL="285750" indent="-285750" algn="just">
              <a:lnSpc>
                <a:spcPct val="150000"/>
              </a:lnSpc>
              <a:buFont typeface="Wingdings" pitchFamily="2" charset="2"/>
              <a:buChar char="v"/>
            </a:pPr>
            <a:r>
              <a:rPr lang="vi-VN" dirty="0">
                <a:latin typeface="+mn-lt"/>
              </a:rPr>
              <a:t>T</a:t>
            </a:r>
            <a:r>
              <a:rPr lang="vi-VN" sz="1400" dirty="0">
                <a:effectLst/>
                <a:latin typeface="+mn-lt"/>
              </a:rPr>
              <a:t>ìm hiểu và học thêm nhiều kiến thức từ ngôn ngữ Dart và sử dụng vào việc hoàn thành đồ án, tìm hiểu thêm về cơ sở dữ liệu FireBase </a:t>
            </a:r>
            <a:endParaRPr lang="vi-VN" dirty="0">
              <a:effectLst/>
              <a:latin typeface="+mn-lt"/>
            </a:endParaRPr>
          </a:p>
        </p:txBody>
      </p:sp>
      <p:sp>
        <p:nvSpPr>
          <p:cNvPr id="10" name="TextBox 9">
            <a:extLst>
              <a:ext uri="{FF2B5EF4-FFF2-40B4-BE49-F238E27FC236}">
                <a16:creationId xmlns:a16="http://schemas.microsoft.com/office/drawing/2014/main" id="{76F10C2D-4BA2-290B-EBA0-A8FBC2577E8A}"/>
              </a:ext>
            </a:extLst>
          </p:cNvPr>
          <p:cNvSpPr txBox="1"/>
          <p:nvPr/>
        </p:nvSpPr>
        <p:spPr>
          <a:xfrm>
            <a:off x="3596462" y="3217929"/>
            <a:ext cx="5108944" cy="1668214"/>
          </a:xfrm>
          <a:prstGeom prst="rect">
            <a:avLst/>
          </a:prstGeom>
          <a:noFill/>
        </p:spPr>
        <p:txBody>
          <a:bodyPr wrap="square">
            <a:spAutoFit/>
          </a:bodyPr>
          <a:lstStyle/>
          <a:p>
            <a:pPr marL="285750" indent="-285750" algn="just">
              <a:lnSpc>
                <a:spcPct val="150000"/>
              </a:lnSpc>
              <a:buFont typeface="Wingdings" pitchFamily="2" charset="2"/>
              <a:buChar char="v"/>
            </a:pPr>
            <a:r>
              <a:rPr lang="vi-VN" sz="1400" dirty="0">
                <a:effectLst/>
                <a:latin typeface="+mn-lt"/>
              </a:rPr>
              <a:t>Xây dựng ứng dụng thân thiện có các chức năng đủ để quản lý một cửa hàng thực phẩm chức năng </a:t>
            </a:r>
            <a:endParaRPr lang="vi-VN" dirty="0">
              <a:effectLst/>
              <a:latin typeface="+mn-lt"/>
            </a:endParaRPr>
          </a:p>
          <a:p>
            <a:pPr marL="285750" indent="-285750" algn="just">
              <a:lnSpc>
                <a:spcPct val="150000"/>
              </a:lnSpc>
              <a:buFont typeface="Wingdings" pitchFamily="2" charset="2"/>
              <a:buChar char="v"/>
            </a:pPr>
            <a:r>
              <a:rPr lang="vi-VN" sz="1400" dirty="0">
                <a:effectLst/>
                <a:latin typeface="+mn-lt"/>
              </a:rPr>
              <a:t>Củng cố kiến thức liên quan đến lập trình hướng đối tượng, lập trình ứng dụng, phân tích và thiết kế hệ thống, cơ sở dữ liệu </a:t>
            </a:r>
            <a:endParaRPr lang="vi-VN" dirty="0">
              <a:effectLst/>
              <a:latin typeface="+mn-lt"/>
            </a:endParaRPr>
          </a:p>
        </p:txBody>
      </p:sp>
    </p:spTree>
    <p:extLst>
      <p:ext uri="{BB962C8B-B14F-4D97-AF65-F5344CB8AC3E}">
        <p14:creationId xmlns:p14="http://schemas.microsoft.com/office/powerpoint/2010/main" val="331132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1"/>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5A0D46C-B943-2FC8-0A72-ADDE75C7788C}"/>
              </a:ext>
            </a:extLst>
          </p:cNvPr>
          <p:cNvSpPr/>
          <p:nvPr/>
        </p:nvSpPr>
        <p:spPr>
          <a:xfrm>
            <a:off x="2336847" y="2796790"/>
            <a:ext cx="2496112" cy="588670"/>
          </a:xfrm>
          <a:prstGeom prst="roundRect">
            <a:avLst/>
          </a:prstGeom>
          <a:solidFill>
            <a:srgbClr val="D4ECE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508CB952-1EA9-A03C-FFA5-D8EF3B02FFFA}"/>
              </a:ext>
            </a:extLst>
          </p:cNvPr>
          <p:cNvSpPr/>
          <p:nvPr/>
        </p:nvSpPr>
        <p:spPr>
          <a:xfrm>
            <a:off x="2336847" y="1669065"/>
            <a:ext cx="2496112" cy="588670"/>
          </a:xfrm>
          <a:prstGeom prst="roundRect">
            <a:avLst/>
          </a:prstGeom>
          <a:solidFill>
            <a:srgbClr val="D4ECE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VN"/>
          </a:p>
        </p:txBody>
      </p:sp>
      <p:sp>
        <p:nvSpPr>
          <p:cNvPr id="4" name="Google Shape;871;p45">
            <a:extLst>
              <a:ext uri="{FF2B5EF4-FFF2-40B4-BE49-F238E27FC236}">
                <a16:creationId xmlns:a16="http://schemas.microsoft.com/office/drawing/2014/main" id="{77EF9DE4-63C3-33EF-1D85-BB65B68679B4}"/>
              </a:ext>
            </a:extLst>
          </p:cNvPr>
          <p:cNvSpPr txBox="1">
            <a:spLocks noGrp="1"/>
          </p:cNvSpPr>
          <p:nvPr>
            <p:ph type="title"/>
          </p:nvPr>
        </p:nvSpPr>
        <p:spPr>
          <a:xfrm>
            <a:off x="882417" y="74433"/>
            <a:ext cx="6039379" cy="96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latin typeface="+mj-lt"/>
              </a:rPr>
              <a:t>IV. </a:t>
            </a:r>
            <a:r>
              <a:rPr lang="en-US" sz="3000" dirty="0" err="1">
                <a:latin typeface="+mj-lt"/>
              </a:rPr>
              <a:t>Hướng</a:t>
            </a:r>
            <a:r>
              <a:rPr lang="en-US" sz="3000" dirty="0">
                <a:latin typeface="+mj-lt"/>
              </a:rPr>
              <a:t> </a:t>
            </a:r>
            <a:r>
              <a:rPr lang="en-US" sz="3000" dirty="0" err="1">
                <a:latin typeface="+mj-lt"/>
              </a:rPr>
              <a:t>phát</a:t>
            </a:r>
            <a:r>
              <a:rPr lang="en-US" sz="3000" dirty="0">
                <a:latin typeface="+mj-lt"/>
              </a:rPr>
              <a:t> </a:t>
            </a:r>
            <a:r>
              <a:rPr lang="en-US" sz="3000" dirty="0" err="1">
                <a:latin typeface="+mj-lt"/>
              </a:rPr>
              <a:t>triển</a:t>
            </a:r>
            <a:r>
              <a:rPr lang="en-US" sz="3000" dirty="0">
                <a:latin typeface="+mj-lt"/>
              </a:rPr>
              <a:t> </a:t>
            </a:r>
            <a:r>
              <a:rPr lang="en-US" sz="3000" dirty="0" err="1">
                <a:latin typeface="+mj-lt"/>
              </a:rPr>
              <a:t>và</a:t>
            </a:r>
            <a:r>
              <a:rPr lang="en-US" sz="3000" dirty="0">
                <a:latin typeface="+mj-lt"/>
              </a:rPr>
              <a:t> </a:t>
            </a:r>
            <a:r>
              <a:rPr lang="en-US" sz="3000" dirty="0" err="1">
                <a:latin typeface="+mj-lt"/>
              </a:rPr>
              <a:t>kết</a:t>
            </a:r>
            <a:r>
              <a:rPr lang="en-US" sz="3000" dirty="0">
                <a:latin typeface="+mj-lt"/>
              </a:rPr>
              <a:t> </a:t>
            </a:r>
            <a:r>
              <a:rPr lang="en-US" sz="3000" dirty="0" err="1">
                <a:latin typeface="+mj-lt"/>
              </a:rPr>
              <a:t>luận</a:t>
            </a:r>
            <a:endParaRPr sz="3000" dirty="0">
              <a:latin typeface="+mj-lt"/>
            </a:endParaRPr>
          </a:p>
        </p:txBody>
      </p:sp>
      <p:sp>
        <p:nvSpPr>
          <p:cNvPr id="5" name="Google Shape;1110;p82">
            <a:extLst>
              <a:ext uri="{FF2B5EF4-FFF2-40B4-BE49-F238E27FC236}">
                <a16:creationId xmlns:a16="http://schemas.microsoft.com/office/drawing/2014/main" id="{C1E29C57-4712-1E86-FE50-936985CC4ABD}"/>
              </a:ext>
            </a:extLst>
          </p:cNvPr>
          <p:cNvSpPr/>
          <p:nvPr/>
        </p:nvSpPr>
        <p:spPr>
          <a:xfrm>
            <a:off x="1417313" y="1682884"/>
            <a:ext cx="663235" cy="588670"/>
          </a:xfrm>
          <a:prstGeom prst="ellipse">
            <a:avLst/>
          </a:prstGeom>
          <a:solidFill>
            <a:srgbClr val="D4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dirty="0">
                <a:ln w="0"/>
                <a:solidFill>
                  <a:schemeClr val="tx1"/>
                </a:solidFill>
                <a:effectLst>
                  <a:outerShdw blurRad="38100" dist="19050" dir="2700000" algn="tl" rotWithShape="0">
                    <a:schemeClr val="dk1">
                      <a:alpha val="40000"/>
                    </a:schemeClr>
                  </a:outerShdw>
                </a:effectLst>
              </a:rPr>
              <a:t>01</a:t>
            </a:r>
            <a:endParaRPr sz="1600" dirty="0">
              <a:ln w="0"/>
              <a:solidFill>
                <a:schemeClr val="tx1"/>
              </a:solidFill>
              <a:effectLst>
                <a:outerShdw blurRad="38100" dist="19050" dir="2700000" algn="tl" rotWithShape="0">
                  <a:schemeClr val="dk1">
                    <a:alpha val="40000"/>
                  </a:schemeClr>
                </a:outerShdw>
              </a:effectLst>
            </a:endParaRPr>
          </a:p>
        </p:txBody>
      </p:sp>
      <p:sp>
        <p:nvSpPr>
          <p:cNvPr id="6" name="Google Shape;1110;p82">
            <a:extLst>
              <a:ext uri="{FF2B5EF4-FFF2-40B4-BE49-F238E27FC236}">
                <a16:creationId xmlns:a16="http://schemas.microsoft.com/office/drawing/2014/main" id="{DE1A6E77-57E8-7AB0-C105-483B7C790E55}"/>
              </a:ext>
            </a:extLst>
          </p:cNvPr>
          <p:cNvSpPr/>
          <p:nvPr/>
        </p:nvSpPr>
        <p:spPr>
          <a:xfrm>
            <a:off x="1423733" y="2796790"/>
            <a:ext cx="663235" cy="588670"/>
          </a:xfrm>
          <a:prstGeom prst="ellipse">
            <a:avLst/>
          </a:prstGeom>
          <a:solidFill>
            <a:srgbClr val="D4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dirty="0">
                <a:ln w="0"/>
                <a:solidFill>
                  <a:schemeClr val="tx1"/>
                </a:solidFill>
                <a:effectLst>
                  <a:outerShdw blurRad="38100" dist="19050" dir="2700000" algn="tl" rotWithShape="0">
                    <a:schemeClr val="dk1">
                      <a:alpha val="40000"/>
                    </a:schemeClr>
                  </a:outerShdw>
                </a:effectLst>
              </a:rPr>
              <a:t>02</a:t>
            </a:r>
            <a:endParaRPr sz="1600"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50FE717D-D60A-973A-6414-F44FF0CC8209}"/>
              </a:ext>
            </a:extLst>
          </p:cNvPr>
          <p:cNvSpPr txBox="1"/>
          <p:nvPr/>
        </p:nvSpPr>
        <p:spPr>
          <a:xfrm>
            <a:off x="2482333" y="1795356"/>
            <a:ext cx="2350626" cy="338554"/>
          </a:xfrm>
          <a:prstGeom prst="rect">
            <a:avLst/>
          </a:prstGeom>
          <a:noFill/>
        </p:spPr>
        <p:txBody>
          <a:bodyPr wrap="square" rtlCol="0">
            <a:spAutoFit/>
          </a:bodyPr>
          <a:lstStyle/>
          <a:p>
            <a:r>
              <a:rPr lang="en-VN" sz="1600" b="1" dirty="0"/>
              <a:t>Định hướng phát triển</a:t>
            </a:r>
          </a:p>
        </p:txBody>
      </p:sp>
      <p:sp>
        <p:nvSpPr>
          <p:cNvPr id="8" name="TextBox 7">
            <a:extLst>
              <a:ext uri="{FF2B5EF4-FFF2-40B4-BE49-F238E27FC236}">
                <a16:creationId xmlns:a16="http://schemas.microsoft.com/office/drawing/2014/main" id="{6C3AAA9B-5066-B1ED-8B2F-4F225E7D4DAB}"/>
              </a:ext>
            </a:extLst>
          </p:cNvPr>
          <p:cNvSpPr txBox="1"/>
          <p:nvPr/>
        </p:nvSpPr>
        <p:spPr>
          <a:xfrm>
            <a:off x="2482333" y="2890155"/>
            <a:ext cx="2054399" cy="338554"/>
          </a:xfrm>
          <a:prstGeom prst="rect">
            <a:avLst/>
          </a:prstGeom>
          <a:noFill/>
        </p:spPr>
        <p:txBody>
          <a:bodyPr wrap="square" rtlCol="0">
            <a:spAutoFit/>
          </a:bodyPr>
          <a:lstStyle/>
          <a:p>
            <a:r>
              <a:rPr lang="en-VN" sz="1600" b="1" dirty="0"/>
              <a:t>Kết luận</a:t>
            </a:r>
          </a:p>
        </p:txBody>
      </p:sp>
      <p:pic>
        <p:nvPicPr>
          <p:cNvPr id="9" name="Graphic 8">
            <a:extLst>
              <a:ext uri="{FF2B5EF4-FFF2-40B4-BE49-F238E27FC236}">
                <a16:creationId xmlns:a16="http://schemas.microsoft.com/office/drawing/2014/main" id="{9454DAA9-00C7-FE9B-9CF7-82D663339F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1239" y="1304049"/>
            <a:ext cx="1049969" cy="1971168"/>
          </a:xfrm>
          <a:prstGeom prst="rect">
            <a:avLst/>
          </a:prstGeom>
        </p:spPr>
      </p:pic>
      <p:grpSp>
        <p:nvGrpSpPr>
          <p:cNvPr id="10" name="Google Shape;1545;p42">
            <a:extLst>
              <a:ext uri="{FF2B5EF4-FFF2-40B4-BE49-F238E27FC236}">
                <a16:creationId xmlns:a16="http://schemas.microsoft.com/office/drawing/2014/main" id="{8C32DAD8-3B68-834A-7351-4CE3338BA329}"/>
              </a:ext>
            </a:extLst>
          </p:cNvPr>
          <p:cNvGrpSpPr/>
          <p:nvPr/>
        </p:nvGrpSpPr>
        <p:grpSpPr>
          <a:xfrm rot="-802863">
            <a:off x="6363313" y="2763142"/>
            <a:ext cx="777060" cy="1610972"/>
            <a:chOff x="4962975" y="49050"/>
            <a:chExt cx="609600" cy="1263800"/>
          </a:xfrm>
        </p:grpSpPr>
        <p:sp>
          <p:nvSpPr>
            <p:cNvPr id="11" name="Google Shape;1546;p42">
              <a:extLst>
                <a:ext uri="{FF2B5EF4-FFF2-40B4-BE49-F238E27FC236}">
                  <a16:creationId xmlns:a16="http://schemas.microsoft.com/office/drawing/2014/main" id="{047D38B4-47A5-E275-7B94-D77A5E2DBA4E}"/>
                </a:ext>
              </a:extLst>
            </p:cNvPr>
            <p:cNvSpPr/>
            <p:nvPr/>
          </p:nvSpPr>
          <p:spPr>
            <a:xfrm>
              <a:off x="4962975" y="49575"/>
              <a:ext cx="609600" cy="1262750"/>
            </a:xfrm>
            <a:custGeom>
              <a:avLst/>
              <a:gdLst/>
              <a:ahLst/>
              <a:cxnLst/>
              <a:rect l="l" t="t" r="r" b="b"/>
              <a:pathLst>
                <a:path w="24384" h="50510" extrusionOk="0">
                  <a:moveTo>
                    <a:pt x="2227" y="0"/>
                  </a:moveTo>
                  <a:cubicBezTo>
                    <a:pt x="967" y="0"/>
                    <a:pt x="1" y="1134"/>
                    <a:pt x="211" y="2395"/>
                  </a:cubicBezTo>
                  <a:lnTo>
                    <a:pt x="1051" y="7792"/>
                  </a:lnTo>
                  <a:lnTo>
                    <a:pt x="5377" y="35220"/>
                  </a:lnTo>
                  <a:lnTo>
                    <a:pt x="5860" y="38224"/>
                  </a:lnTo>
                  <a:lnTo>
                    <a:pt x="6679" y="43579"/>
                  </a:lnTo>
                  <a:cubicBezTo>
                    <a:pt x="6826" y="44482"/>
                    <a:pt x="7519" y="45133"/>
                    <a:pt x="8380" y="45301"/>
                  </a:cubicBezTo>
                  <a:lnTo>
                    <a:pt x="8380" y="46561"/>
                  </a:lnTo>
                  <a:cubicBezTo>
                    <a:pt x="7855" y="46687"/>
                    <a:pt x="7456" y="47191"/>
                    <a:pt x="7456" y="47737"/>
                  </a:cubicBezTo>
                  <a:lnTo>
                    <a:pt x="7456" y="49291"/>
                  </a:lnTo>
                  <a:cubicBezTo>
                    <a:pt x="7456" y="49963"/>
                    <a:pt x="8002" y="50510"/>
                    <a:pt x="8674" y="50510"/>
                  </a:cubicBezTo>
                  <a:lnTo>
                    <a:pt x="15668" y="50510"/>
                  </a:lnTo>
                  <a:cubicBezTo>
                    <a:pt x="16361" y="50510"/>
                    <a:pt x="16907" y="49963"/>
                    <a:pt x="16907" y="49291"/>
                  </a:cubicBezTo>
                  <a:lnTo>
                    <a:pt x="16907" y="47737"/>
                  </a:lnTo>
                  <a:cubicBezTo>
                    <a:pt x="16907" y="47149"/>
                    <a:pt x="16508" y="46687"/>
                    <a:pt x="16004" y="46561"/>
                  </a:cubicBezTo>
                  <a:lnTo>
                    <a:pt x="16004" y="45301"/>
                  </a:lnTo>
                  <a:cubicBezTo>
                    <a:pt x="16886" y="45133"/>
                    <a:pt x="17558" y="44461"/>
                    <a:pt x="17684" y="43579"/>
                  </a:cubicBezTo>
                  <a:lnTo>
                    <a:pt x="19007" y="35220"/>
                  </a:lnTo>
                  <a:lnTo>
                    <a:pt x="23334" y="7792"/>
                  </a:lnTo>
                  <a:lnTo>
                    <a:pt x="24174" y="2395"/>
                  </a:lnTo>
                  <a:cubicBezTo>
                    <a:pt x="24384" y="1134"/>
                    <a:pt x="23418" y="0"/>
                    <a:pt x="2213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547;p42">
              <a:extLst>
                <a:ext uri="{FF2B5EF4-FFF2-40B4-BE49-F238E27FC236}">
                  <a16:creationId xmlns:a16="http://schemas.microsoft.com/office/drawing/2014/main" id="{D141DDFD-BAB4-3EF6-2071-048650514F74}"/>
                </a:ext>
              </a:extLst>
            </p:cNvPr>
            <p:cNvGrpSpPr/>
            <p:nvPr/>
          </p:nvGrpSpPr>
          <p:grpSpPr>
            <a:xfrm>
              <a:off x="4962975" y="49050"/>
              <a:ext cx="609600" cy="1263800"/>
              <a:chOff x="4962975" y="1558525"/>
              <a:chExt cx="609600" cy="1263800"/>
            </a:xfrm>
          </p:grpSpPr>
          <p:sp>
            <p:nvSpPr>
              <p:cNvPr id="15" name="Google Shape;1548;p42">
                <a:extLst>
                  <a:ext uri="{FF2B5EF4-FFF2-40B4-BE49-F238E27FC236}">
                    <a16:creationId xmlns:a16="http://schemas.microsoft.com/office/drawing/2014/main" id="{A13F631F-709E-F08F-2423-4482D964A1E3}"/>
                  </a:ext>
                </a:extLst>
              </p:cNvPr>
              <p:cNvSpPr/>
              <p:nvPr/>
            </p:nvSpPr>
            <p:spPr>
              <a:xfrm>
                <a:off x="5171950" y="2685775"/>
                <a:ext cx="190625" cy="43100"/>
              </a:xfrm>
              <a:custGeom>
                <a:avLst/>
                <a:gdLst/>
                <a:ahLst/>
                <a:cxnLst/>
                <a:rect l="l" t="t" r="r" b="b"/>
                <a:pathLst>
                  <a:path w="7625" h="1724" extrusionOk="0">
                    <a:moveTo>
                      <a:pt x="1" y="1"/>
                    </a:moveTo>
                    <a:lnTo>
                      <a:pt x="1" y="1723"/>
                    </a:lnTo>
                    <a:lnTo>
                      <a:pt x="7624" y="1723"/>
                    </a:lnTo>
                    <a:lnTo>
                      <a:pt x="7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49;p42">
                <a:extLst>
                  <a:ext uri="{FF2B5EF4-FFF2-40B4-BE49-F238E27FC236}">
                    <a16:creationId xmlns:a16="http://schemas.microsoft.com/office/drawing/2014/main" id="{19943DE6-AD80-2D2B-FB35-8A0C8961FAED}"/>
                  </a:ext>
                </a:extLst>
              </p:cNvPr>
              <p:cNvSpPr/>
              <p:nvPr/>
            </p:nvSpPr>
            <p:spPr>
              <a:xfrm>
                <a:off x="5207650" y="2685775"/>
                <a:ext cx="13675" cy="43100"/>
              </a:xfrm>
              <a:custGeom>
                <a:avLst/>
                <a:gdLst/>
                <a:ahLst/>
                <a:cxnLst/>
                <a:rect l="l" t="t" r="r" b="b"/>
                <a:pathLst>
                  <a:path w="547" h="1724" extrusionOk="0">
                    <a:moveTo>
                      <a:pt x="1" y="1"/>
                    </a:moveTo>
                    <a:lnTo>
                      <a:pt x="1" y="1723"/>
                    </a:lnTo>
                    <a:lnTo>
                      <a:pt x="547" y="172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50;p42">
                <a:extLst>
                  <a:ext uri="{FF2B5EF4-FFF2-40B4-BE49-F238E27FC236}">
                    <a16:creationId xmlns:a16="http://schemas.microsoft.com/office/drawing/2014/main" id="{07B89048-F160-8610-E689-E49F7109A76B}"/>
                  </a:ext>
                </a:extLst>
              </p:cNvPr>
              <p:cNvSpPr/>
              <p:nvPr/>
            </p:nvSpPr>
            <p:spPr>
              <a:xfrm>
                <a:off x="5233900" y="2685775"/>
                <a:ext cx="13675" cy="43100"/>
              </a:xfrm>
              <a:custGeom>
                <a:avLst/>
                <a:gdLst/>
                <a:ahLst/>
                <a:cxnLst/>
                <a:rect l="l" t="t" r="r" b="b"/>
                <a:pathLst>
                  <a:path w="547" h="1724" extrusionOk="0">
                    <a:moveTo>
                      <a:pt x="1" y="1"/>
                    </a:moveTo>
                    <a:lnTo>
                      <a:pt x="1" y="1723"/>
                    </a:lnTo>
                    <a:lnTo>
                      <a:pt x="547" y="172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51;p42">
                <a:extLst>
                  <a:ext uri="{FF2B5EF4-FFF2-40B4-BE49-F238E27FC236}">
                    <a16:creationId xmlns:a16="http://schemas.microsoft.com/office/drawing/2014/main" id="{9A6CEA88-DF35-60A6-9B29-9324C97FC044}"/>
                  </a:ext>
                </a:extLst>
              </p:cNvPr>
              <p:cNvSpPr/>
              <p:nvPr/>
            </p:nvSpPr>
            <p:spPr>
              <a:xfrm>
                <a:off x="5260150" y="2685775"/>
                <a:ext cx="13675" cy="43100"/>
              </a:xfrm>
              <a:custGeom>
                <a:avLst/>
                <a:gdLst/>
                <a:ahLst/>
                <a:cxnLst/>
                <a:rect l="l" t="t" r="r" b="b"/>
                <a:pathLst>
                  <a:path w="547" h="1724" extrusionOk="0">
                    <a:moveTo>
                      <a:pt x="1" y="1"/>
                    </a:moveTo>
                    <a:lnTo>
                      <a:pt x="1" y="1723"/>
                    </a:lnTo>
                    <a:lnTo>
                      <a:pt x="547" y="172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52;p42">
                <a:extLst>
                  <a:ext uri="{FF2B5EF4-FFF2-40B4-BE49-F238E27FC236}">
                    <a16:creationId xmlns:a16="http://schemas.microsoft.com/office/drawing/2014/main" id="{40A427BB-E479-0816-FA9F-C517B6586390}"/>
                  </a:ext>
                </a:extLst>
              </p:cNvPr>
              <p:cNvSpPr/>
              <p:nvPr/>
            </p:nvSpPr>
            <p:spPr>
              <a:xfrm>
                <a:off x="5286400" y="2685775"/>
                <a:ext cx="13675" cy="43100"/>
              </a:xfrm>
              <a:custGeom>
                <a:avLst/>
                <a:gdLst/>
                <a:ahLst/>
                <a:cxnLst/>
                <a:rect l="l" t="t" r="r" b="b"/>
                <a:pathLst>
                  <a:path w="547" h="1724" extrusionOk="0">
                    <a:moveTo>
                      <a:pt x="1" y="1"/>
                    </a:moveTo>
                    <a:lnTo>
                      <a:pt x="1" y="1723"/>
                    </a:lnTo>
                    <a:lnTo>
                      <a:pt x="547" y="172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53;p42">
                <a:extLst>
                  <a:ext uri="{FF2B5EF4-FFF2-40B4-BE49-F238E27FC236}">
                    <a16:creationId xmlns:a16="http://schemas.microsoft.com/office/drawing/2014/main" id="{514FDA25-B1D4-12D8-7FB3-672169BB869D}"/>
                  </a:ext>
                </a:extLst>
              </p:cNvPr>
              <p:cNvSpPr/>
              <p:nvPr/>
            </p:nvSpPr>
            <p:spPr>
              <a:xfrm>
                <a:off x="5312675" y="2685775"/>
                <a:ext cx="13675" cy="43100"/>
              </a:xfrm>
              <a:custGeom>
                <a:avLst/>
                <a:gdLst/>
                <a:ahLst/>
                <a:cxnLst/>
                <a:rect l="l" t="t" r="r" b="b"/>
                <a:pathLst>
                  <a:path w="547" h="1724" extrusionOk="0">
                    <a:moveTo>
                      <a:pt x="0" y="1"/>
                    </a:moveTo>
                    <a:lnTo>
                      <a:pt x="0" y="1723"/>
                    </a:lnTo>
                    <a:lnTo>
                      <a:pt x="546" y="1723"/>
                    </a:lnTo>
                    <a:lnTo>
                      <a:pt x="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54;p42">
                <a:extLst>
                  <a:ext uri="{FF2B5EF4-FFF2-40B4-BE49-F238E27FC236}">
                    <a16:creationId xmlns:a16="http://schemas.microsoft.com/office/drawing/2014/main" id="{DDF7B5AA-2684-B8C9-006A-C7AFBA28FEC8}"/>
                  </a:ext>
                </a:extLst>
              </p:cNvPr>
              <p:cNvSpPr/>
              <p:nvPr/>
            </p:nvSpPr>
            <p:spPr>
              <a:xfrm>
                <a:off x="5149900" y="2722025"/>
                <a:ext cx="235775" cy="100300"/>
              </a:xfrm>
              <a:custGeom>
                <a:avLst/>
                <a:gdLst/>
                <a:ahLst/>
                <a:cxnLst/>
                <a:rect l="l" t="t" r="r" b="b"/>
                <a:pathLst>
                  <a:path w="9431" h="4012" extrusionOk="0">
                    <a:moveTo>
                      <a:pt x="1240" y="0"/>
                    </a:moveTo>
                    <a:cubicBezTo>
                      <a:pt x="547" y="0"/>
                      <a:pt x="1" y="546"/>
                      <a:pt x="1" y="1218"/>
                    </a:cubicBezTo>
                    <a:lnTo>
                      <a:pt x="1" y="2772"/>
                    </a:lnTo>
                    <a:cubicBezTo>
                      <a:pt x="1" y="3465"/>
                      <a:pt x="547" y="4011"/>
                      <a:pt x="1240" y="4011"/>
                    </a:cubicBezTo>
                    <a:lnTo>
                      <a:pt x="8191" y="4011"/>
                    </a:lnTo>
                    <a:cubicBezTo>
                      <a:pt x="8884" y="4011"/>
                      <a:pt x="9430" y="3465"/>
                      <a:pt x="9430" y="2772"/>
                    </a:cubicBezTo>
                    <a:lnTo>
                      <a:pt x="9430" y="1218"/>
                    </a:lnTo>
                    <a:cubicBezTo>
                      <a:pt x="9430" y="546"/>
                      <a:pt x="8884" y="0"/>
                      <a:pt x="8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55;p42">
                <a:extLst>
                  <a:ext uri="{FF2B5EF4-FFF2-40B4-BE49-F238E27FC236}">
                    <a16:creationId xmlns:a16="http://schemas.microsoft.com/office/drawing/2014/main" id="{F496ADF8-56F7-1513-D0FA-2EC89E1AC4A5}"/>
                  </a:ext>
                </a:extLst>
              </p:cNvPr>
              <p:cNvSpPr/>
              <p:nvPr/>
            </p:nvSpPr>
            <p:spPr>
              <a:xfrm>
                <a:off x="4962975" y="1558525"/>
                <a:ext cx="609600" cy="1133575"/>
              </a:xfrm>
              <a:custGeom>
                <a:avLst/>
                <a:gdLst/>
                <a:ahLst/>
                <a:cxnLst/>
                <a:rect l="l" t="t" r="r" b="b"/>
                <a:pathLst>
                  <a:path w="24384" h="45343" extrusionOk="0">
                    <a:moveTo>
                      <a:pt x="2227" y="0"/>
                    </a:moveTo>
                    <a:cubicBezTo>
                      <a:pt x="967" y="0"/>
                      <a:pt x="1" y="1134"/>
                      <a:pt x="211" y="2394"/>
                    </a:cubicBezTo>
                    <a:lnTo>
                      <a:pt x="1051" y="7813"/>
                    </a:lnTo>
                    <a:lnTo>
                      <a:pt x="5356" y="35241"/>
                    </a:lnTo>
                    <a:lnTo>
                      <a:pt x="5818" y="38265"/>
                    </a:lnTo>
                    <a:lnTo>
                      <a:pt x="6658" y="43621"/>
                    </a:lnTo>
                    <a:cubicBezTo>
                      <a:pt x="6847" y="44608"/>
                      <a:pt x="7688" y="45343"/>
                      <a:pt x="8717" y="45343"/>
                    </a:cubicBezTo>
                    <a:lnTo>
                      <a:pt x="15626" y="45343"/>
                    </a:lnTo>
                    <a:cubicBezTo>
                      <a:pt x="16634" y="45343"/>
                      <a:pt x="17516" y="44608"/>
                      <a:pt x="17663" y="43621"/>
                    </a:cubicBezTo>
                    <a:lnTo>
                      <a:pt x="18986" y="35241"/>
                    </a:lnTo>
                    <a:lnTo>
                      <a:pt x="23313" y="7834"/>
                    </a:lnTo>
                    <a:lnTo>
                      <a:pt x="24174" y="2436"/>
                    </a:lnTo>
                    <a:cubicBezTo>
                      <a:pt x="24384" y="1176"/>
                      <a:pt x="23418" y="42"/>
                      <a:pt x="22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56;p42">
                <a:extLst>
                  <a:ext uri="{FF2B5EF4-FFF2-40B4-BE49-F238E27FC236}">
                    <a16:creationId xmlns:a16="http://schemas.microsoft.com/office/drawing/2014/main" id="{F3234BC5-1B1B-C980-0CC8-CA9D4D9A444A}"/>
                  </a:ext>
                </a:extLst>
              </p:cNvPr>
              <p:cNvSpPr/>
              <p:nvPr/>
            </p:nvSpPr>
            <p:spPr>
              <a:xfrm>
                <a:off x="5024425" y="1795300"/>
                <a:ext cx="486725" cy="603300"/>
              </a:xfrm>
              <a:custGeom>
                <a:avLst/>
                <a:gdLst/>
                <a:ahLst/>
                <a:cxnLst/>
                <a:rect l="l" t="t" r="r" b="b"/>
                <a:pathLst>
                  <a:path w="19469" h="24132" extrusionOk="0">
                    <a:moveTo>
                      <a:pt x="1092" y="1"/>
                    </a:moveTo>
                    <a:cubicBezTo>
                      <a:pt x="483" y="1"/>
                      <a:pt x="0" y="526"/>
                      <a:pt x="105" y="1114"/>
                    </a:cubicBezTo>
                    <a:lnTo>
                      <a:pt x="3612" y="23313"/>
                    </a:lnTo>
                    <a:cubicBezTo>
                      <a:pt x="3675" y="23796"/>
                      <a:pt x="4095" y="24132"/>
                      <a:pt x="4578" y="24132"/>
                    </a:cubicBezTo>
                    <a:lnTo>
                      <a:pt x="14890" y="24132"/>
                    </a:lnTo>
                    <a:cubicBezTo>
                      <a:pt x="15373" y="24132"/>
                      <a:pt x="15793" y="23775"/>
                      <a:pt x="15856" y="23313"/>
                    </a:cubicBezTo>
                    <a:lnTo>
                      <a:pt x="19364" y="1114"/>
                    </a:lnTo>
                    <a:cubicBezTo>
                      <a:pt x="19469" y="526"/>
                      <a:pt x="18986" y="1"/>
                      <a:pt x="18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57;p42">
                <a:extLst>
                  <a:ext uri="{FF2B5EF4-FFF2-40B4-BE49-F238E27FC236}">
                    <a16:creationId xmlns:a16="http://schemas.microsoft.com/office/drawing/2014/main" id="{A96C9C36-C37B-B1AB-C5F8-00EFEB5E7837}"/>
                  </a:ext>
                </a:extLst>
              </p:cNvPr>
              <p:cNvSpPr/>
              <p:nvPr/>
            </p:nvSpPr>
            <p:spPr>
              <a:xfrm>
                <a:off x="5138875" y="2036300"/>
                <a:ext cx="257825" cy="15250"/>
              </a:xfrm>
              <a:custGeom>
                <a:avLst/>
                <a:gdLst/>
                <a:ahLst/>
                <a:cxnLst/>
                <a:rect l="l" t="t" r="r" b="b"/>
                <a:pathLst>
                  <a:path w="10313" h="610" extrusionOk="0">
                    <a:moveTo>
                      <a:pt x="0" y="1"/>
                    </a:moveTo>
                    <a:lnTo>
                      <a:pt x="0" y="610"/>
                    </a:lnTo>
                    <a:lnTo>
                      <a:pt x="10312" y="610"/>
                    </a:lnTo>
                    <a:lnTo>
                      <a:pt x="10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58;p42">
                <a:extLst>
                  <a:ext uri="{FF2B5EF4-FFF2-40B4-BE49-F238E27FC236}">
                    <a16:creationId xmlns:a16="http://schemas.microsoft.com/office/drawing/2014/main" id="{DC736F61-5559-8346-77BD-DAB24B838FC0}"/>
                  </a:ext>
                </a:extLst>
              </p:cNvPr>
              <p:cNvSpPr/>
              <p:nvPr/>
            </p:nvSpPr>
            <p:spPr>
              <a:xfrm>
                <a:off x="5138875" y="2079350"/>
                <a:ext cx="257825" cy="14725"/>
              </a:xfrm>
              <a:custGeom>
                <a:avLst/>
                <a:gdLst/>
                <a:ahLst/>
                <a:cxnLst/>
                <a:rect l="l" t="t" r="r" b="b"/>
                <a:pathLst>
                  <a:path w="10313" h="589" extrusionOk="0">
                    <a:moveTo>
                      <a:pt x="0" y="1"/>
                    </a:moveTo>
                    <a:lnTo>
                      <a:pt x="0" y="589"/>
                    </a:lnTo>
                    <a:lnTo>
                      <a:pt x="10312" y="589"/>
                    </a:lnTo>
                    <a:lnTo>
                      <a:pt x="10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59;p42">
                <a:extLst>
                  <a:ext uri="{FF2B5EF4-FFF2-40B4-BE49-F238E27FC236}">
                    <a16:creationId xmlns:a16="http://schemas.microsoft.com/office/drawing/2014/main" id="{ECE2A745-E6BE-B44E-23B3-BB68D40DEE28}"/>
                  </a:ext>
                </a:extLst>
              </p:cNvPr>
              <p:cNvSpPr/>
              <p:nvPr/>
            </p:nvSpPr>
            <p:spPr>
              <a:xfrm>
                <a:off x="5138875" y="2121900"/>
                <a:ext cx="257825" cy="15250"/>
              </a:xfrm>
              <a:custGeom>
                <a:avLst/>
                <a:gdLst/>
                <a:ahLst/>
                <a:cxnLst/>
                <a:rect l="l" t="t" r="r" b="b"/>
                <a:pathLst>
                  <a:path w="10313" h="610" extrusionOk="0">
                    <a:moveTo>
                      <a:pt x="0" y="0"/>
                    </a:moveTo>
                    <a:lnTo>
                      <a:pt x="0" y="609"/>
                    </a:lnTo>
                    <a:lnTo>
                      <a:pt x="10312" y="609"/>
                    </a:lnTo>
                    <a:lnTo>
                      <a:pt x="10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60;p42">
                <a:extLst>
                  <a:ext uri="{FF2B5EF4-FFF2-40B4-BE49-F238E27FC236}">
                    <a16:creationId xmlns:a16="http://schemas.microsoft.com/office/drawing/2014/main" id="{54CCDB9B-AEDA-3C3B-F06A-424EAD5E8E23}"/>
                  </a:ext>
                </a:extLst>
              </p:cNvPr>
              <p:cNvSpPr/>
              <p:nvPr/>
            </p:nvSpPr>
            <p:spPr>
              <a:xfrm>
                <a:off x="5138875" y="2180175"/>
                <a:ext cx="257825" cy="15250"/>
              </a:xfrm>
              <a:custGeom>
                <a:avLst/>
                <a:gdLst/>
                <a:ahLst/>
                <a:cxnLst/>
                <a:rect l="l" t="t" r="r" b="b"/>
                <a:pathLst>
                  <a:path w="10313" h="610" extrusionOk="0">
                    <a:moveTo>
                      <a:pt x="0" y="0"/>
                    </a:moveTo>
                    <a:lnTo>
                      <a:pt x="0" y="609"/>
                    </a:lnTo>
                    <a:lnTo>
                      <a:pt x="10312" y="609"/>
                    </a:lnTo>
                    <a:lnTo>
                      <a:pt x="10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61;p42">
                <a:extLst>
                  <a:ext uri="{FF2B5EF4-FFF2-40B4-BE49-F238E27FC236}">
                    <a16:creationId xmlns:a16="http://schemas.microsoft.com/office/drawing/2014/main" id="{240C198B-26C8-5FD1-0CF6-5DD80BEF3657}"/>
                  </a:ext>
                </a:extLst>
              </p:cNvPr>
              <p:cNvSpPr/>
              <p:nvPr/>
            </p:nvSpPr>
            <p:spPr>
              <a:xfrm>
                <a:off x="5138875" y="2223225"/>
                <a:ext cx="257825" cy="14725"/>
              </a:xfrm>
              <a:custGeom>
                <a:avLst/>
                <a:gdLst/>
                <a:ahLst/>
                <a:cxnLst/>
                <a:rect l="l" t="t" r="r" b="b"/>
                <a:pathLst>
                  <a:path w="10313" h="589" extrusionOk="0">
                    <a:moveTo>
                      <a:pt x="0" y="0"/>
                    </a:moveTo>
                    <a:lnTo>
                      <a:pt x="0" y="588"/>
                    </a:lnTo>
                    <a:lnTo>
                      <a:pt x="10312" y="588"/>
                    </a:lnTo>
                    <a:lnTo>
                      <a:pt x="10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62;p42">
                <a:extLst>
                  <a:ext uri="{FF2B5EF4-FFF2-40B4-BE49-F238E27FC236}">
                    <a16:creationId xmlns:a16="http://schemas.microsoft.com/office/drawing/2014/main" id="{0ECAC9B5-28CF-AB62-4DEE-7106D1FAFF44}"/>
                  </a:ext>
                </a:extLst>
              </p:cNvPr>
              <p:cNvSpPr/>
              <p:nvPr/>
            </p:nvSpPr>
            <p:spPr>
              <a:xfrm>
                <a:off x="5138875" y="2265750"/>
                <a:ext cx="257825" cy="15250"/>
              </a:xfrm>
              <a:custGeom>
                <a:avLst/>
                <a:gdLst/>
                <a:ahLst/>
                <a:cxnLst/>
                <a:rect l="l" t="t" r="r" b="b"/>
                <a:pathLst>
                  <a:path w="10313" h="610" extrusionOk="0">
                    <a:moveTo>
                      <a:pt x="0" y="1"/>
                    </a:moveTo>
                    <a:lnTo>
                      <a:pt x="0" y="610"/>
                    </a:lnTo>
                    <a:lnTo>
                      <a:pt x="10312" y="610"/>
                    </a:lnTo>
                    <a:lnTo>
                      <a:pt x="10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63;p42">
                <a:extLst>
                  <a:ext uri="{FF2B5EF4-FFF2-40B4-BE49-F238E27FC236}">
                    <a16:creationId xmlns:a16="http://schemas.microsoft.com/office/drawing/2014/main" id="{D5FA9B0D-F443-6DA6-1C2F-5FE95BAFAF96}"/>
                  </a:ext>
                </a:extLst>
              </p:cNvPr>
              <p:cNvSpPr/>
              <p:nvPr/>
            </p:nvSpPr>
            <p:spPr>
              <a:xfrm>
                <a:off x="5208175" y="1899275"/>
                <a:ext cx="119225" cy="109100"/>
              </a:xfrm>
              <a:custGeom>
                <a:avLst/>
                <a:gdLst/>
                <a:ahLst/>
                <a:cxnLst/>
                <a:rect l="l" t="t" r="r" b="b"/>
                <a:pathLst>
                  <a:path w="4769" h="4364" extrusionOk="0">
                    <a:moveTo>
                      <a:pt x="2384" y="0"/>
                    </a:moveTo>
                    <a:cubicBezTo>
                      <a:pt x="1828" y="0"/>
                      <a:pt x="1271" y="210"/>
                      <a:pt x="841" y="630"/>
                    </a:cubicBezTo>
                    <a:cubicBezTo>
                      <a:pt x="1" y="1491"/>
                      <a:pt x="1" y="2878"/>
                      <a:pt x="841" y="3718"/>
                    </a:cubicBezTo>
                    <a:cubicBezTo>
                      <a:pt x="1271" y="4148"/>
                      <a:pt x="1828" y="4363"/>
                      <a:pt x="2384" y="4363"/>
                    </a:cubicBezTo>
                    <a:cubicBezTo>
                      <a:pt x="2941" y="4363"/>
                      <a:pt x="3497" y="4148"/>
                      <a:pt x="3928" y="3718"/>
                    </a:cubicBezTo>
                    <a:cubicBezTo>
                      <a:pt x="4768" y="2878"/>
                      <a:pt x="4768" y="1491"/>
                      <a:pt x="3928" y="630"/>
                    </a:cubicBezTo>
                    <a:cubicBezTo>
                      <a:pt x="3497" y="210"/>
                      <a:pt x="2941" y="0"/>
                      <a:pt x="2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64;p42">
                <a:extLst>
                  <a:ext uri="{FF2B5EF4-FFF2-40B4-BE49-F238E27FC236}">
                    <a16:creationId xmlns:a16="http://schemas.microsoft.com/office/drawing/2014/main" id="{118B29D6-7A03-D261-EA89-E871550E4597}"/>
                  </a:ext>
                </a:extLst>
              </p:cNvPr>
              <p:cNvSpPr/>
              <p:nvPr/>
            </p:nvSpPr>
            <p:spPr>
              <a:xfrm>
                <a:off x="5223925" y="1910825"/>
                <a:ext cx="88250" cy="87700"/>
              </a:xfrm>
              <a:custGeom>
                <a:avLst/>
                <a:gdLst/>
                <a:ahLst/>
                <a:cxnLst/>
                <a:rect l="l" t="t" r="r" b="b"/>
                <a:pathLst>
                  <a:path w="3530" h="3508" extrusionOk="0">
                    <a:moveTo>
                      <a:pt x="1765" y="231"/>
                    </a:moveTo>
                    <a:cubicBezTo>
                      <a:pt x="2605" y="231"/>
                      <a:pt x="3298" y="903"/>
                      <a:pt x="3298" y="1743"/>
                    </a:cubicBezTo>
                    <a:cubicBezTo>
                      <a:pt x="3298" y="2584"/>
                      <a:pt x="2605" y="3277"/>
                      <a:pt x="1765" y="3277"/>
                    </a:cubicBezTo>
                    <a:cubicBezTo>
                      <a:pt x="925" y="3277"/>
                      <a:pt x="253" y="2584"/>
                      <a:pt x="253" y="1743"/>
                    </a:cubicBezTo>
                    <a:cubicBezTo>
                      <a:pt x="253" y="903"/>
                      <a:pt x="925" y="231"/>
                      <a:pt x="1765" y="231"/>
                    </a:cubicBezTo>
                    <a:close/>
                    <a:moveTo>
                      <a:pt x="1765" y="0"/>
                    </a:moveTo>
                    <a:cubicBezTo>
                      <a:pt x="799" y="0"/>
                      <a:pt x="1" y="777"/>
                      <a:pt x="1" y="1743"/>
                    </a:cubicBezTo>
                    <a:cubicBezTo>
                      <a:pt x="1" y="2731"/>
                      <a:pt x="799" y="3508"/>
                      <a:pt x="1765" y="3508"/>
                    </a:cubicBezTo>
                    <a:cubicBezTo>
                      <a:pt x="2731" y="3508"/>
                      <a:pt x="3529" y="2731"/>
                      <a:pt x="3529" y="1743"/>
                    </a:cubicBezTo>
                    <a:cubicBezTo>
                      <a:pt x="3508" y="777"/>
                      <a:pt x="2710" y="0"/>
                      <a:pt x="1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1729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Title 3">
            <a:extLst>
              <a:ext uri="{FF2B5EF4-FFF2-40B4-BE49-F238E27FC236}">
                <a16:creationId xmlns:a16="http://schemas.microsoft.com/office/drawing/2014/main" id="{E02CBA63-1758-B7A1-13E2-AEC19CFA9AEA}"/>
              </a:ext>
            </a:extLst>
          </p:cNvPr>
          <p:cNvSpPr>
            <a:spLocks noGrp="1"/>
          </p:cNvSpPr>
          <p:nvPr>
            <p:ph type="title"/>
          </p:nvPr>
        </p:nvSpPr>
        <p:spPr>
          <a:xfrm>
            <a:off x="2485004" y="476536"/>
            <a:ext cx="7704000" cy="572700"/>
          </a:xfrm>
        </p:spPr>
        <p:txBody>
          <a:bodyPr/>
          <a:lstStyle/>
          <a:p>
            <a:r>
              <a:rPr lang="en-VN" dirty="0">
                <a:latin typeface="+mj-lt"/>
              </a:rPr>
              <a:t>Hướng phát triển</a:t>
            </a:r>
          </a:p>
        </p:txBody>
      </p:sp>
      <p:sp>
        <p:nvSpPr>
          <p:cNvPr id="3" name="TextBox 2">
            <a:extLst>
              <a:ext uri="{FF2B5EF4-FFF2-40B4-BE49-F238E27FC236}">
                <a16:creationId xmlns:a16="http://schemas.microsoft.com/office/drawing/2014/main" id="{20BED746-BED3-16DD-F89C-7B1205B424FD}"/>
              </a:ext>
            </a:extLst>
          </p:cNvPr>
          <p:cNvSpPr txBox="1"/>
          <p:nvPr/>
        </p:nvSpPr>
        <p:spPr>
          <a:xfrm>
            <a:off x="1044648" y="1687800"/>
            <a:ext cx="7216849" cy="1477328"/>
          </a:xfrm>
          <a:prstGeom prst="rect">
            <a:avLst/>
          </a:prstGeom>
          <a:noFill/>
        </p:spPr>
        <p:txBody>
          <a:bodyPr wrap="square">
            <a:spAutoFit/>
          </a:bodyPr>
          <a:lstStyle/>
          <a:p>
            <a:pPr marL="285750" indent="-285750" algn="just">
              <a:buFont typeface="Wingdings" pitchFamily="2" charset="2"/>
              <a:buChar char="Ø"/>
            </a:pPr>
            <a:r>
              <a:rPr lang="vi-VN" sz="1800" dirty="0">
                <a:effectLst/>
                <a:latin typeface="+mn-lt"/>
              </a:rPr>
              <a:t>Phát triển hệ thống để đáp ứng đầy đủ các chức năng yêu cầu. </a:t>
            </a:r>
          </a:p>
          <a:p>
            <a:pPr marL="285750" indent="-285750" algn="just">
              <a:buFont typeface="Wingdings" pitchFamily="2" charset="2"/>
              <a:buChar char="Ø"/>
            </a:pPr>
            <a:r>
              <a:rPr lang="vi-VN" sz="1800" dirty="0">
                <a:latin typeface="+mn-lt"/>
              </a:rPr>
              <a:t>Phát triển thêm </a:t>
            </a:r>
            <a:r>
              <a:rPr lang="vi-VN" sz="1800" dirty="0">
                <a:effectLst/>
                <a:latin typeface="+mn-lt"/>
              </a:rPr>
              <a:t>chức năng tìm kiếm bằng giọng nói, chức năng dự đoán tìm kiếm khi chúng ta nhập ký tự</a:t>
            </a:r>
            <a:r>
              <a:rPr lang="vi-VN" sz="1800" dirty="0">
                <a:latin typeface="+mn-lt"/>
              </a:rPr>
              <a:t>.</a:t>
            </a:r>
            <a:endParaRPr lang="vi-VN" sz="1800" dirty="0">
              <a:effectLst/>
              <a:latin typeface="+mn-lt"/>
            </a:endParaRPr>
          </a:p>
          <a:p>
            <a:pPr marL="285750" indent="-285750" algn="just">
              <a:buFont typeface="Wingdings" pitchFamily="2" charset="2"/>
              <a:buChar char="Ø"/>
            </a:pPr>
            <a:r>
              <a:rPr lang="vi-VN" sz="1800" dirty="0">
                <a:effectLst/>
                <a:latin typeface="+mn-lt"/>
              </a:rPr>
              <a:t>Phát triển hệ thống thống kê đơn hàng vỉ vẫn còn nhiều trục trặc trong việc xử lý đơn hàng. </a:t>
            </a:r>
          </a:p>
        </p:txBody>
      </p:sp>
    </p:spTree>
    <p:extLst>
      <p:ext uri="{BB962C8B-B14F-4D97-AF65-F5344CB8AC3E}">
        <p14:creationId xmlns:p14="http://schemas.microsoft.com/office/powerpoint/2010/main" val="292616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Title 3">
            <a:extLst>
              <a:ext uri="{FF2B5EF4-FFF2-40B4-BE49-F238E27FC236}">
                <a16:creationId xmlns:a16="http://schemas.microsoft.com/office/drawing/2014/main" id="{E02CBA63-1758-B7A1-13E2-AEC19CFA9AEA}"/>
              </a:ext>
            </a:extLst>
          </p:cNvPr>
          <p:cNvSpPr>
            <a:spLocks noGrp="1"/>
          </p:cNvSpPr>
          <p:nvPr>
            <p:ph type="title"/>
          </p:nvPr>
        </p:nvSpPr>
        <p:spPr>
          <a:xfrm>
            <a:off x="3154854" y="567695"/>
            <a:ext cx="7704000" cy="572700"/>
          </a:xfrm>
        </p:spPr>
        <p:txBody>
          <a:bodyPr/>
          <a:lstStyle/>
          <a:p>
            <a:r>
              <a:rPr lang="en-VN" dirty="0">
                <a:latin typeface="+mj-lt"/>
              </a:rPr>
              <a:t>Kết luận</a:t>
            </a:r>
          </a:p>
        </p:txBody>
      </p:sp>
      <p:sp>
        <p:nvSpPr>
          <p:cNvPr id="5" name="TextBox 4">
            <a:extLst>
              <a:ext uri="{FF2B5EF4-FFF2-40B4-BE49-F238E27FC236}">
                <a16:creationId xmlns:a16="http://schemas.microsoft.com/office/drawing/2014/main" id="{85C23A4E-CD85-79D7-0836-AAE058F76366}"/>
              </a:ext>
            </a:extLst>
          </p:cNvPr>
          <p:cNvSpPr txBox="1"/>
          <p:nvPr/>
        </p:nvSpPr>
        <p:spPr>
          <a:xfrm>
            <a:off x="793455" y="1498039"/>
            <a:ext cx="7089258" cy="3077766"/>
          </a:xfrm>
          <a:prstGeom prst="rect">
            <a:avLst/>
          </a:prstGeom>
          <a:noFill/>
        </p:spPr>
        <p:txBody>
          <a:bodyPr wrap="square">
            <a:spAutoFit/>
          </a:bodyPr>
          <a:lstStyle/>
          <a:p>
            <a:pPr marL="342900" indent="-342900" algn="just">
              <a:buFont typeface="Wingdings" pitchFamily="2" charset="2"/>
              <a:buChar char="Ø"/>
            </a:pPr>
            <a:r>
              <a:rPr lang="vi-VN" sz="2000" dirty="0">
                <a:latin typeface="+mn-lt"/>
              </a:rPr>
              <a:t>Với kiến thức và nền tảng cho sự nổ lực của mình</a:t>
            </a:r>
            <a:r>
              <a:rPr lang="vi-VN" sz="2000" dirty="0">
                <a:effectLst/>
                <a:latin typeface="+mn-lt"/>
              </a:rPr>
              <a:t>, dưới sự hướng dẫn và góp ý tận tình của </a:t>
            </a:r>
            <a:r>
              <a:rPr lang="vi-VN" sz="2000" dirty="0">
                <a:latin typeface="+mn-lt"/>
              </a:rPr>
              <a:t>Thầy/Cô hướng dẫn</a:t>
            </a:r>
            <a:r>
              <a:rPr lang="vi-VN" sz="2000" dirty="0">
                <a:effectLst/>
                <a:latin typeface="+mn-lt"/>
              </a:rPr>
              <a:t>, em đã hoàn thành đồ án đúng theo thời gian quy định và đã hoàn thành trên 90% những dự dịnh ban đầu về ứng dụng này</a:t>
            </a:r>
            <a:r>
              <a:rPr lang="vi-VN" sz="2000" dirty="0">
                <a:latin typeface="+mn-lt"/>
              </a:rPr>
              <a:t>, </a:t>
            </a:r>
            <a:r>
              <a:rPr lang="vi-VN" sz="2000" dirty="0">
                <a:effectLst/>
                <a:latin typeface="+mn-lt"/>
              </a:rPr>
              <a:t>tuy còn vài lổ hổng trong ứng dụng nhưng em tin rằng sau thêm vài lần sửa chửa và update ứng dụng lên trong tương lai thì ứng dụng sẽ có thể đưa vào sử dụng trong thực tế. Mong nhận được sự đánh giá và đóng góp nhiệt tình của thầy cô. </a:t>
            </a:r>
            <a:endParaRPr lang="vi-VN" sz="2000" dirty="0">
              <a:latin typeface="+mn-lt"/>
            </a:endParaRPr>
          </a:p>
          <a:p>
            <a:endParaRPr lang="vi-VN" dirty="0"/>
          </a:p>
        </p:txBody>
      </p:sp>
    </p:spTree>
    <p:extLst>
      <p:ext uri="{BB962C8B-B14F-4D97-AF65-F5344CB8AC3E}">
        <p14:creationId xmlns:p14="http://schemas.microsoft.com/office/powerpoint/2010/main" val="999367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8" name="Rounded Rectangle 7">
            <a:extLst>
              <a:ext uri="{FF2B5EF4-FFF2-40B4-BE49-F238E27FC236}">
                <a16:creationId xmlns:a16="http://schemas.microsoft.com/office/drawing/2014/main" id="{B718C94B-1D4A-5EE5-21DE-FEFC0C5010C3}"/>
              </a:ext>
            </a:extLst>
          </p:cNvPr>
          <p:cNvSpPr/>
          <p:nvPr/>
        </p:nvSpPr>
        <p:spPr>
          <a:xfrm>
            <a:off x="3115340" y="3285460"/>
            <a:ext cx="3094074" cy="584791"/>
          </a:xfrm>
          <a:prstGeom prst="roundRect">
            <a:avLst/>
          </a:prstGeom>
          <a:solidFill>
            <a:srgbClr val="FBFFFE"/>
          </a:solidFill>
          <a:ln>
            <a:solidFill>
              <a:srgbClr val="FBFF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AFCA4B8B-1560-5F28-989D-5D3182553436}"/>
              </a:ext>
            </a:extLst>
          </p:cNvPr>
          <p:cNvSpPr txBox="1"/>
          <p:nvPr/>
        </p:nvSpPr>
        <p:spPr>
          <a:xfrm>
            <a:off x="1717156" y="4080275"/>
            <a:ext cx="5890437" cy="584775"/>
          </a:xfrm>
          <a:prstGeom prst="rect">
            <a:avLst/>
          </a:prstGeom>
          <a:noFill/>
        </p:spPr>
        <p:txBody>
          <a:bodyPr wrap="square" rtlCol="0">
            <a:spAutoFit/>
          </a:bodyPr>
          <a:lstStyle/>
          <a:p>
            <a:pPr algn="ctr"/>
            <a:r>
              <a:rPr lang="en-VN" sz="1600" b="1" dirty="0"/>
              <a:t>CẢM ƠN THẦY/CÔ VÀ CÁC BẠN</a:t>
            </a:r>
          </a:p>
          <a:p>
            <a:pPr algn="ctr"/>
            <a:r>
              <a:rPr lang="en-VN" sz="1600" b="1" dirty="0"/>
              <a:t>ĐÃ LẮNG NGHE</a:t>
            </a:r>
          </a:p>
        </p:txBody>
      </p:sp>
      <p:pic>
        <p:nvPicPr>
          <p:cNvPr id="4098" name="Picture 2" descr="Festive thanks background Royalty Free Vector Image">
            <a:extLst>
              <a:ext uri="{FF2B5EF4-FFF2-40B4-BE49-F238E27FC236}">
                <a16:creationId xmlns:a16="http://schemas.microsoft.com/office/drawing/2014/main" id="{D09C09E5-1BCD-0155-FA91-4AE3E24A3A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2" b="15866"/>
          <a:stretch/>
        </p:blipFill>
        <p:spPr bwMode="auto">
          <a:xfrm>
            <a:off x="1274762" y="0"/>
            <a:ext cx="6594475" cy="3976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9"/>
          <p:cNvSpPr txBox="1">
            <a:spLocks noGrp="1"/>
          </p:cNvSpPr>
          <p:nvPr>
            <p:ph type="title"/>
          </p:nvPr>
        </p:nvSpPr>
        <p:spPr>
          <a:xfrm>
            <a:off x="720000" y="38470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latin typeface="+mj-lt"/>
              </a:rPr>
              <a:t>Nội dung chính</a:t>
            </a:r>
            <a:endParaRPr dirty="0">
              <a:latin typeface="+mj-lt"/>
            </a:endParaRPr>
          </a:p>
        </p:txBody>
      </p:sp>
      <p:sp>
        <p:nvSpPr>
          <p:cNvPr id="417" name="Google Shape;417;p29"/>
          <p:cNvSpPr txBox="1">
            <a:spLocks noGrp="1"/>
          </p:cNvSpPr>
          <p:nvPr>
            <p:ph type="title" idx="2"/>
          </p:nvPr>
        </p:nvSpPr>
        <p:spPr>
          <a:xfrm>
            <a:off x="1133914" y="1216517"/>
            <a:ext cx="831600" cy="447600"/>
          </a:xfrm>
          <a:prstGeom prst="rect">
            <a:avLst/>
          </a:prstGeom>
        </p:spPr>
        <p:txBody>
          <a:bodyPr spcFirstLastPara="1" wrap="square" lIns="91425" tIns="91425" rIns="91425" bIns="54000" anchor="b" anchorCtr="0">
            <a:noAutofit/>
          </a:bodyPr>
          <a:lstStyle/>
          <a:p>
            <a:pPr marL="0" lvl="0" indent="0" algn="ctr" rtl="0">
              <a:spcBef>
                <a:spcPts val="0"/>
              </a:spcBef>
              <a:spcAft>
                <a:spcPts val="0"/>
              </a:spcAft>
              <a:buNone/>
            </a:pPr>
            <a:r>
              <a:rPr lang="es" dirty="0">
                <a:latin typeface="+mj-lt"/>
              </a:rPr>
              <a:t>I</a:t>
            </a:r>
            <a:endParaRPr dirty="0">
              <a:latin typeface="+mj-lt"/>
            </a:endParaRPr>
          </a:p>
        </p:txBody>
      </p:sp>
      <p:sp>
        <p:nvSpPr>
          <p:cNvPr id="418" name="Google Shape;418;p29"/>
          <p:cNvSpPr txBox="1">
            <a:spLocks noGrp="1"/>
          </p:cNvSpPr>
          <p:nvPr>
            <p:ph type="title" idx="3"/>
          </p:nvPr>
        </p:nvSpPr>
        <p:spPr>
          <a:xfrm>
            <a:off x="1133914" y="3738498"/>
            <a:ext cx="831600" cy="447600"/>
          </a:xfrm>
          <a:prstGeom prst="rect">
            <a:avLst/>
          </a:prstGeom>
        </p:spPr>
        <p:txBody>
          <a:bodyPr spcFirstLastPara="1" wrap="square" lIns="91425" tIns="91425" rIns="91425" bIns="54000" anchor="b" anchorCtr="0">
            <a:noAutofit/>
          </a:bodyPr>
          <a:lstStyle/>
          <a:p>
            <a:pPr marL="0" lvl="0" indent="0" algn="ctr" rtl="0">
              <a:spcBef>
                <a:spcPts val="0"/>
              </a:spcBef>
              <a:spcAft>
                <a:spcPts val="0"/>
              </a:spcAft>
              <a:buNone/>
            </a:pPr>
            <a:r>
              <a:rPr lang="es" dirty="0">
                <a:latin typeface="+mj-lt"/>
              </a:rPr>
              <a:t>IV</a:t>
            </a:r>
            <a:endParaRPr dirty="0">
              <a:latin typeface="+mj-lt"/>
            </a:endParaRPr>
          </a:p>
        </p:txBody>
      </p:sp>
      <p:sp>
        <p:nvSpPr>
          <p:cNvPr id="419" name="Google Shape;419;p29"/>
          <p:cNvSpPr txBox="1">
            <a:spLocks noGrp="1"/>
          </p:cNvSpPr>
          <p:nvPr>
            <p:ph type="title" idx="4"/>
          </p:nvPr>
        </p:nvSpPr>
        <p:spPr>
          <a:xfrm>
            <a:off x="1133914" y="2083744"/>
            <a:ext cx="831600" cy="447600"/>
          </a:xfrm>
          <a:prstGeom prst="rect">
            <a:avLst/>
          </a:prstGeom>
        </p:spPr>
        <p:txBody>
          <a:bodyPr spcFirstLastPara="1" wrap="square" lIns="91425" tIns="91425" rIns="91425" bIns="54000" anchor="b" anchorCtr="0">
            <a:noAutofit/>
          </a:bodyPr>
          <a:lstStyle/>
          <a:p>
            <a:pPr marL="0" lvl="0" indent="0" algn="ctr" rtl="0">
              <a:spcBef>
                <a:spcPts val="0"/>
              </a:spcBef>
              <a:spcAft>
                <a:spcPts val="0"/>
              </a:spcAft>
              <a:buNone/>
            </a:pPr>
            <a:r>
              <a:rPr lang="es" dirty="0">
                <a:latin typeface="+mj-lt"/>
              </a:rPr>
              <a:t>II</a:t>
            </a:r>
            <a:endParaRPr dirty="0">
              <a:latin typeface="+mj-lt"/>
            </a:endParaRPr>
          </a:p>
        </p:txBody>
      </p:sp>
      <p:sp>
        <p:nvSpPr>
          <p:cNvPr id="421" name="Google Shape;421;p29"/>
          <p:cNvSpPr txBox="1">
            <a:spLocks noGrp="1"/>
          </p:cNvSpPr>
          <p:nvPr>
            <p:ph type="title" idx="6"/>
          </p:nvPr>
        </p:nvSpPr>
        <p:spPr>
          <a:xfrm>
            <a:off x="1133914" y="2911121"/>
            <a:ext cx="831600" cy="447600"/>
          </a:xfrm>
          <a:prstGeom prst="rect">
            <a:avLst/>
          </a:prstGeom>
        </p:spPr>
        <p:txBody>
          <a:bodyPr spcFirstLastPara="1" wrap="square" lIns="91425" tIns="91425" rIns="91425" bIns="54000" anchor="b" anchorCtr="0">
            <a:noAutofit/>
          </a:bodyPr>
          <a:lstStyle/>
          <a:p>
            <a:pPr marL="0" lvl="0" indent="0" algn="ctr" rtl="0">
              <a:spcBef>
                <a:spcPts val="0"/>
              </a:spcBef>
              <a:spcAft>
                <a:spcPts val="0"/>
              </a:spcAft>
              <a:buNone/>
            </a:pPr>
            <a:r>
              <a:rPr lang="es" dirty="0">
                <a:latin typeface="+mj-lt"/>
              </a:rPr>
              <a:t>III</a:t>
            </a:r>
            <a:endParaRPr dirty="0">
              <a:latin typeface="+mj-lt"/>
            </a:endParaRPr>
          </a:p>
        </p:txBody>
      </p:sp>
      <p:sp>
        <p:nvSpPr>
          <p:cNvPr id="18" name="TextBox 17">
            <a:extLst>
              <a:ext uri="{FF2B5EF4-FFF2-40B4-BE49-F238E27FC236}">
                <a16:creationId xmlns:a16="http://schemas.microsoft.com/office/drawing/2014/main" id="{F5946021-7528-B20F-D40D-BC4DD7A8524C}"/>
              </a:ext>
            </a:extLst>
          </p:cNvPr>
          <p:cNvSpPr txBox="1"/>
          <p:nvPr/>
        </p:nvSpPr>
        <p:spPr>
          <a:xfrm>
            <a:off x="2258838" y="1282319"/>
            <a:ext cx="3462952" cy="369332"/>
          </a:xfrm>
          <a:prstGeom prst="rect">
            <a:avLst/>
          </a:prstGeom>
          <a:noFill/>
        </p:spPr>
        <p:txBody>
          <a:bodyPr wrap="square" rtlCol="0">
            <a:spAutoFit/>
          </a:bodyPr>
          <a:lstStyle/>
          <a:p>
            <a:r>
              <a:rPr lang="en-VN" sz="1800" b="1" dirty="0"/>
              <a:t>Tổng quan đề tài</a:t>
            </a:r>
          </a:p>
        </p:txBody>
      </p:sp>
      <p:sp>
        <p:nvSpPr>
          <p:cNvPr id="19" name="TextBox 18">
            <a:extLst>
              <a:ext uri="{FF2B5EF4-FFF2-40B4-BE49-F238E27FC236}">
                <a16:creationId xmlns:a16="http://schemas.microsoft.com/office/drawing/2014/main" id="{01281938-5F6E-9C9F-58C3-21AC344124CF}"/>
              </a:ext>
            </a:extLst>
          </p:cNvPr>
          <p:cNvSpPr txBox="1"/>
          <p:nvPr/>
        </p:nvSpPr>
        <p:spPr>
          <a:xfrm>
            <a:off x="2258838" y="2162468"/>
            <a:ext cx="3462952" cy="369332"/>
          </a:xfrm>
          <a:prstGeom prst="rect">
            <a:avLst/>
          </a:prstGeom>
          <a:noFill/>
        </p:spPr>
        <p:txBody>
          <a:bodyPr wrap="square" rtlCol="0">
            <a:spAutoFit/>
          </a:bodyPr>
          <a:lstStyle/>
          <a:p>
            <a:r>
              <a:rPr lang="en-VN" sz="1800" b="1" dirty="0"/>
              <a:t>Quy trình thực hiện</a:t>
            </a:r>
          </a:p>
        </p:txBody>
      </p:sp>
      <p:sp>
        <p:nvSpPr>
          <p:cNvPr id="20" name="TextBox 19">
            <a:extLst>
              <a:ext uri="{FF2B5EF4-FFF2-40B4-BE49-F238E27FC236}">
                <a16:creationId xmlns:a16="http://schemas.microsoft.com/office/drawing/2014/main" id="{B1082B13-9D70-FDCD-DE0F-385C382ADB0F}"/>
              </a:ext>
            </a:extLst>
          </p:cNvPr>
          <p:cNvSpPr txBox="1"/>
          <p:nvPr/>
        </p:nvSpPr>
        <p:spPr>
          <a:xfrm>
            <a:off x="2258837" y="2981032"/>
            <a:ext cx="5137843" cy="369332"/>
          </a:xfrm>
          <a:prstGeom prst="rect">
            <a:avLst/>
          </a:prstGeom>
          <a:noFill/>
        </p:spPr>
        <p:txBody>
          <a:bodyPr wrap="square" rtlCol="0">
            <a:spAutoFit/>
          </a:bodyPr>
          <a:lstStyle/>
          <a:p>
            <a:r>
              <a:rPr lang="en-VN" sz="1800" b="1" dirty="0"/>
              <a:t>Cài đặt thử nghiệm, kết quả và đánh giá</a:t>
            </a:r>
          </a:p>
        </p:txBody>
      </p:sp>
      <p:sp>
        <p:nvSpPr>
          <p:cNvPr id="21" name="TextBox 20">
            <a:extLst>
              <a:ext uri="{FF2B5EF4-FFF2-40B4-BE49-F238E27FC236}">
                <a16:creationId xmlns:a16="http://schemas.microsoft.com/office/drawing/2014/main" id="{79F6F64E-9FDE-3EB0-87C4-E8D060784DF7}"/>
              </a:ext>
            </a:extLst>
          </p:cNvPr>
          <p:cNvSpPr txBox="1"/>
          <p:nvPr/>
        </p:nvSpPr>
        <p:spPr>
          <a:xfrm>
            <a:off x="2258838" y="3808409"/>
            <a:ext cx="3462952" cy="369332"/>
          </a:xfrm>
          <a:prstGeom prst="rect">
            <a:avLst/>
          </a:prstGeom>
          <a:noFill/>
        </p:spPr>
        <p:txBody>
          <a:bodyPr wrap="square" rtlCol="0">
            <a:spAutoFit/>
          </a:bodyPr>
          <a:lstStyle/>
          <a:p>
            <a:r>
              <a:rPr lang="en-VN" sz="1800" b="1" dirty="0"/>
              <a:t>Hướng phát triển và kết luận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1"/>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5A0D46C-B943-2FC8-0A72-ADDE75C7788C}"/>
              </a:ext>
            </a:extLst>
          </p:cNvPr>
          <p:cNvSpPr/>
          <p:nvPr/>
        </p:nvSpPr>
        <p:spPr>
          <a:xfrm>
            <a:off x="2084652" y="2878365"/>
            <a:ext cx="2205464" cy="588670"/>
          </a:xfrm>
          <a:prstGeom prst="roundRect">
            <a:avLst/>
          </a:prstGeom>
          <a:solidFill>
            <a:srgbClr val="D4ECE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508CB952-1EA9-A03C-FFA5-D8EF3B02FFFA}"/>
              </a:ext>
            </a:extLst>
          </p:cNvPr>
          <p:cNvSpPr/>
          <p:nvPr/>
        </p:nvSpPr>
        <p:spPr>
          <a:xfrm>
            <a:off x="2084652" y="1750640"/>
            <a:ext cx="2205464" cy="588670"/>
          </a:xfrm>
          <a:prstGeom prst="roundRect">
            <a:avLst/>
          </a:prstGeom>
          <a:solidFill>
            <a:srgbClr val="D4ECE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VN"/>
          </a:p>
        </p:txBody>
      </p:sp>
      <p:sp>
        <p:nvSpPr>
          <p:cNvPr id="4" name="Google Shape;871;p45">
            <a:extLst>
              <a:ext uri="{FF2B5EF4-FFF2-40B4-BE49-F238E27FC236}">
                <a16:creationId xmlns:a16="http://schemas.microsoft.com/office/drawing/2014/main" id="{77EF9DE4-63C3-33EF-1D85-BB65B68679B4}"/>
              </a:ext>
            </a:extLst>
          </p:cNvPr>
          <p:cNvSpPr txBox="1">
            <a:spLocks noGrp="1"/>
          </p:cNvSpPr>
          <p:nvPr>
            <p:ph type="title"/>
          </p:nvPr>
        </p:nvSpPr>
        <p:spPr>
          <a:xfrm>
            <a:off x="839886" y="107769"/>
            <a:ext cx="4231843" cy="96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latin typeface="+mj-lt"/>
              </a:rPr>
              <a:t>I. </a:t>
            </a:r>
            <a:r>
              <a:rPr lang="en-US" sz="3000" dirty="0" err="1">
                <a:latin typeface="+mj-lt"/>
              </a:rPr>
              <a:t>Tổng</a:t>
            </a:r>
            <a:r>
              <a:rPr lang="en-US" sz="3000" dirty="0">
                <a:latin typeface="+mj-lt"/>
              </a:rPr>
              <a:t> </a:t>
            </a:r>
            <a:r>
              <a:rPr lang="en-US" sz="3000" dirty="0" err="1">
                <a:latin typeface="+mj-lt"/>
              </a:rPr>
              <a:t>quan</a:t>
            </a:r>
            <a:r>
              <a:rPr lang="en-US" sz="3000" dirty="0">
                <a:latin typeface="+mj-lt"/>
              </a:rPr>
              <a:t> </a:t>
            </a:r>
            <a:r>
              <a:rPr lang="en-US" sz="3000" dirty="0" err="1">
                <a:latin typeface="+mj-lt"/>
              </a:rPr>
              <a:t>về</a:t>
            </a:r>
            <a:r>
              <a:rPr lang="en-US" sz="3000" dirty="0">
                <a:latin typeface="+mj-lt"/>
              </a:rPr>
              <a:t> </a:t>
            </a:r>
            <a:r>
              <a:rPr lang="en-US" sz="3000" dirty="0" err="1">
                <a:latin typeface="+mj-lt"/>
              </a:rPr>
              <a:t>đề</a:t>
            </a:r>
            <a:r>
              <a:rPr lang="en-US" sz="3000" dirty="0">
                <a:latin typeface="+mj-lt"/>
              </a:rPr>
              <a:t> </a:t>
            </a:r>
            <a:r>
              <a:rPr lang="en-US" sz="3000" dirty="0" err="1">
                <a:latin typeface="+mj-lt"/>
              </a:rPr>
              <a:t>tài</a:t>
            </a:r>
            <a:endParaRPr sz="3000" dirty="0">
              <a:latin typeface="+mj-lt"/>
            </a:endParaRPr>
          </a:p>
        </p:txBody>
      </p:sp>
      <p:pic>
        <p:nvPicPr>
          <p:cNvPr id="392" name="Graphic 391">
            <a:extLst>
              <a:ext uri="{FF2B5EF4-FFF2-40B4-BE49-F238E27FC236}">
                <a16:creationId xmlns:a16="http://schemas.microsoft.com/office/drawing/2014/main" id="{504A6D66-C840-F27A-8EDD-4155A29055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663" y="2204767"/>
            <a:ext cx="1880599" cy="2311097"/>
          </a:xfrm>
          <a:prstGeom prst="rect">
            <a:avLst/>
          </a:prstGeom>
        </p:spPr>
      </p:pic>
      <p:pic>
        <p:nvPicPr>
          <p:cNvPr id="397" name="Graphic 396">
            <a:extLst>
              <a:ext uri="{FF2B5EF4-FFF2-40B4-BE49-F238E27FC236}">
                <a16:creationId xmlns:a16="http://schemas.microsoft.com/office/drawing/2014/main" id="{B6D18126-F932-1C56-C5DD-F5E27F7136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0615" y="3467035"/>
            <a:ext cx="663235" cy="963901"/>
          </a:xfrm>
          <a:prstGeom prst="rect">
            <a:avLst/>
          </a:prstGeom>
        </p:spPr>
      </p:pic>
      <p:pic>
        <p:nvPicPr>
          <p:cNvPr id="398" name="Graphic 397">
            <a:extLst>
              <a:ext uri="{FF2B5EF4-FFF2-40B4-BE49-F238E27FC236}">
                <a16:creationId xmlns:a16="http://schemas.microsoft.com/office/drawing/2014/main" id="{D7A85DBB-4665-D83C-3983-F92E934B9D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8001" y="546634"/>
            <a:ext cx="881261" cy="793135"/>
          </a:xfrm>
          <a:prstGeom prst="rect">
            <a:avLst/>
          </a:prstGeom>
        </p:spPr>
      </p:pic>
      <p:sp>
        <p:nvSpPr>
          <p:cNvPr id="5" name="Google Shape;1110;p82">
            <a:extLst>
              <a:ext uri="{FF2B5EF4-FFF2-40B4-BE49-F238E27FC236}">
                <a16:creationId xmlns:a16="http://schemas.microsoft.com/office/drawing/2014/main" id="{C1E29C57-4712-1E86-FE50-936985CC4ABD}"/>
              </a:ext>
            </a:extLst>
          </p:cNvPr>
          <p:cNvSpPr/>
          <p:nvPr/>
        </p:nvSpPr>
        <p:spPr>
          <a:xfrm>
            <a:off x="1165118" y="1764459"/>
            <a:ext cx="663235" cy="588670"/>
          </a:xfrm>
          <a:prstGeom prst="ellipse">
            <a:avLst/>
          </a:prstGeom>
          <a:solidFill>
            <a:srgbClr val="D4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dirty="0">
                <a:ln w="0"/>
                <a:solidFill>
                  <a:schemeClr val="tx1"/>
                </a:solidFill>
                <a:effectLst>
                  <a:outerShdw blurRad="38100" dist="19050" dir="2700000" algn="tl" rotWithShape="0">
                    <a:schemeClr val="dk1">
                      <a:alpha val="40000"/>
                    </a:schemeClr>
                  </a:outerShdw>
                </a:effectLst>
              </a:rPr>
              <a:t>01</a:t>
            </a:r>
            <a:endParaRPr sz="1600" dirty="0">
              <a:ln w="0"/>
              <a:solidFill>
                <a:schemeClr val="tx1"/>
              </a:solidFill>
              <a:effectLst>
                <a:outerShdw blurRad="38100" dist="19050" dir="2700000" algn="tl" rotWithShape="0">
                  <a:schemeClr val="dk1">
                    <a:alpha val="40000"/>
                  </a:schemeClr>
                </a:outerShdw>
              </a:effectLst>
            </a:endParaRPr>
          </a:p>
        </p:txBody>
      </p:sp>
      <p:sp>
        <p:nvSpPr>
          <p:cNvPr id="6" name="Google Shape;1110;p82">
            <a:extLst>
              <a:ext uri="{FF2B5EF4-FFF2-40B4-BE49-F238E27FC236}">
                <a16:creationId xmlns:a16="http://schemas.microsoft.com/office/drawing/2014/main" id="{DE1A6E77-57E8-7AB0-C105-483B7C790E55}"/>
              </a:ext>
            </a:extLst>
          </p:cNvPr>
          <p:cNvSpPr/>
          <p:nvPr/>
        </p:nvSpPr>
        <p:spPr>
          <a:xfrm>
            <a:off x="1171538" y="2878365"/>
            <a:ext cx="663235" cy="588670"/>
          </a:xfrm>
          <a:prstGeom prst="ellipse">
            <a:avLst/>
          </a:prstGeom>
          <a:solidFill>
            <a:srgbClr val="D4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dirty="0">
                <a:ln w="0"/>
                <a:solidFill>
                  <a:schemeClr val="tx1"/>
                </a:solidFill>
                <a:effectLst>
                  <a:outerShdw blurRad="38100" dist="19050" dir="2700000" algn="tl" rotWithShape="0">
                    <a:schemeClr val="dk1">
                      <a:alpha val="40000"/>
                    </a:schemeClr>
                  </a:outerShdw>
                </a:effectLst>
              </a:rPr>
              <a:t>02</a:t>
            </a:r>
            <a:endParaRPr sz="1600"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50FE717D-D60A-973A-6414-F44FF0CC8209}"/>
              </a:ext>
            </a:extLst>
          </p:cNvPr>
          <p:cNvSpPr txBox="1"/>
          <p:nvPr/>
        </p:nvSpPr>
        <p:spPr>
          <a:xfrm>
            <a:off x="2230138" y="1876931"/>
            <a:ext cx="1946495" cy="338554"/>
          </a:xfrm>
          <a:prstGeom prst="rect">
            <a:avLst/>
          </a:prstGeom>
          <a:noFill/>
        </p:spPr>
        <p:txBody>
          <a:bodyPr wrap="square" rtlCol="0">
            <a:spAutoFit/>
          </a:bodyPr>
          <a:lstStyle/>
          <a:p>
            <a:r>
              <a:rPr lang="en-VN" sz="1600" b="1" dirty="0"/>
              <a:t>Lí do chọn đề tài</a:t>
            </a:r>
          </a:p>
        </p:txBody>
      </p:sp>
      <p:sp>
        <p:nvSpPr>
          <p:cNvPr id="8" name="TextBox 7">
            <a:extLst>
              <a:ext uri="{FF2B5EF4-FFF2-40B4-BE49-F238E27FC236}">
                <a16:creationId xmlns:a16="http://schemas.microsoft.com/office/drawing/2014/main" id="{6C3AAA9B-5066-B1ED-8B2F-4F225E7D4DAB}"/>
              </a:ext>
            </a:extLst>
          </p:cNvPr>
          <p:cNvSpPr txBox="1"/>
          <p:nvPr/>
        </p:nvSpPr>
        <p:spPr>
          <a:xfrm>
            <a:off x="2230138" y="2971730"/>
            <a:ext cx="2054399" cy="338554"/>
          </a:xfrm>
          <a:prstGeom prst="rect">
            <a:avLst/>
          </a:prstGeom>
          <a:noFill/>
        </p:spPr>
        <p:txBody>
          <a:bodyPr wrap="square" rtlCol="0">
            <a:spAutoFit/>
          </a:bodyPr>
          <a:lstStyle/>
          <a:p>
            <a:r>
              <a:rPr lang="en-VN" sz="1600" b="1" dirty="0"/>
              <a:t>Mục tiêu của đề tài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sp>
        <p:nvSpPr>
          <p:cNvPr id="433" name="Google Shape;43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latin typeface="+mj-lt"/>
              </a:rPr>
              <a:t>Lí do chọn đề tài</a:t>
            </a:r>
            <a:endParaRPr dirty="0">
              <a:latin typeface="+mj-lt"/>
            </a:endParaRPr>
          </a:p>
        </p:txBody>
      </p:sp>
      <p:grpSp>
        <p:nvGrpSpPr>
          <p:cNvPr id="41" name="Google Shape;967;p46">
            <a:extLst>
              <a:ext uri="{FF2B5EF4-FFF2-40B4-BE49-F238E27FC236}">
                <a16:creationId xmlns:a16="http://schemas.microsoft.com/office/drawing/2014/main" id="{E4B4AFB6-16AB-3ABA-7DD7-156836E8732F}"/>
              </a:ext>
            </a:extLst>
          </p:cNvPr>
          <p:cNvGrpSpPr/>
          <p:nvPr/>
        </p:nvGrpSpPr>
        <p:grpSpPr>
          <a:xfrm>
            <a:off x="8201723" y="489527"/>
            <a:ext cx="753409" cy="837297"/>
            <a:chOff x="5587025" y="867005"/>
            <a:chExt cx="1175364" cy="130643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42" name="Google Shape;968;p46">
              <a:extLst>
                <a:ext uri="{FF2B5EF4-FFF2-40B4-BE49-F238E27FC236}">
                  <a16:creationId xmlns:a16="http://schemas.microsoft.com/office/drawing/2014/main" id="{1A0013FE-5466-4826-51BA-A071ADBB36EA}"/>
                </a:ext>
              </a:extLst>
            </p:cNvPr>
            <p:cNvSpPr/>
            <p:nvPr/>
          </p:nvSpPr>
          <p:spPr>
            <a:xfrm>
              <a:off x="6543645" y="1089090"/>
              <a:ext cx="218745" cy="218923"/>
            </a:xfrm>
            <a:custGeom>
              <a:avLst/>
              <a:gdLst/>
              <a:ahLst/>
              <a:cxnLst/>
              <a:rect l="l" t="t" r="r" b="b"/>
              <a:pathLst>
                <a:path w="11031" h="11040" extrusionOk="0">
                  <a:moveTo>
                    <a:pt x="5516" y="0"/>
                  </a:moveTo>
                  <a:lnTo>
                    <a:pt x="7467" y="3574"/>
                  </a:lnTo>
                  <a:lnTo>
                    <a:pt x="11032" y="5525"/>
                  </a:lnTo>
                  <a:lnTo>
                    <a:pt x="7467" y="7476"/>
                  </a:lnTo>
                  <a:lnTo>
                    <a:pt x="5516" y="11041"/>
                  </a:lnTo>
                  <a:lnTo>
                    <a:pt x="3565" y="7476"/>
                  </a:lnTo>
                  <a:lnTo>
                    <a:pt x="0" y="5525"/>
                  </a:lnTo>
                  <a:lnTo>
                    <a:pt x="3565" y="3574"/>
                  </a:lnTo>
                  <a:lnTo>
                    <a:pt x="5516" y="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43" name="Google Shape;969;p46">
              <a:extLst>
                <a:ext uri="{FF2B5EF4-FFF2-40B4-BE49-F238E27FC236}">
                  <a16:creationId xmlns:a16="http://schemas.microsoft.com/office/drawing/2014/main" id="{022E0969-21A7-F9BF-06BA-C29583573052}"/>
                </a:ext>
              </a:extLst>
            </p:cNvPr>
            <p:cNvSpPr/>
            <p:nvPr/>
          </p:nvSpPr>
          <p:spPr>
            <a:xfrm>
              <a:off x="5587025" y="896431"/>
              <a:ext cx="837461" cy="1277012"/>
            </a:xfrm>
            <a:custGeom>
              <a:avLst/>
              <a:gdLst/>
              <a:ahLst/>
              <a:cxnLst/>
              <a:rect l="l" t="t" r="r" b="b"/>
              <a:pathLst>
                <a:path w="42232" h="64398" extrusionOk="0">
                  <a:moveTo>
                    <a:pt x="1969" y="64399"/>
                  </a:moveTo>
                  <a:lnTo>
                    <a:pt x="16744" y="24966"/>
                  </a:lnTo>
                  <a:lnTo>
                    <a:pt x="0" y="21364"/>
                  </a:lnTo>
                  <a:lnTo>
                    <a:pt x="19011" y="20654"/>
                  </a:lnTo>
                  <a:lnTo>
                    <a:pt x="33291" y="0"/>
                  </a:lnTo>
                  <a:lnTo>
                    <a:pt x="27290" y="21028"/>
                  </a:lnTo>
                  <a:lnTo>
                    <a:pt x="42233" y="23706"/>
                  </a:lnTo>
                  <a:lnTo>
                    <a:pt x="25750" y="25461"/>
                  </a:lnTo>
                  <a:lnTo>
                    <a:pt x="1969" y="64399"/>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44" name="Google Shape;970;p46">
              <a:extLst>
                <a:ext uri="{FF2B5EF4-FFF2-40B4-BE49-F238E27FC236}">
                  <a16:creationId xmlns:a16="http://schemas.microsoft.com/office/drawing/2014/main" id="{B52ECA6C-98E5-41E2-87A7-8BB56478B350}"/>
                </a:ext>
              </a:extLst>
            </p:cNvPr>
            <p:cNvSpPr/>
            <p:nvPr/>
          </p:nvSpPr>
          <p:spPr>
            <a:xfrm>
              <a:off x="5805781" y="867005"/>
              <a:ext cx="55504" cy="55504"/>
            </a:xfrm>
            <a:custGeom>
              <a:avLst/>
              <a:gdLst/>
              <a:ahLst/>
              <a:cxnLst/>
              <a:rect l="l" t="t" r="r" b="b"/>
              <a:pathLst>
                <a:path w="2799" h="2799" extrusionOk="0">
                  <a:moveTo>
                    <a:pt x="2800" y="1400"/>
                  </a:moveTo>
                  <a:cubicBezTo>
                    <a:pt x="2800" y="2173"/>
                    <a:pt x="2173" y="2800"/>
                    <a:pt x="1400" y="2800"/>
                  </a:cubicBezTo>
                  <a:cubicBezTo>
                    <a:pt x="627" y="2800"/>
                    <a:pt x="0" y="2173"/>
                    <a:pt x="0" y="1400"/>
                  </a:cubicBezTo>
                  <a:cubicBezTo>
                    <a:pt x="0" y="627"/>
                    <a:pt x="627" y="0"/>
                    <a:pt x="1400" y="0"/>
                  </a:cubicBezTo>
                  <a:cubicBezTo>
                    <a:pt x="2173" y="0"/>
                    <a:pt x="2800" y="627"/>
                    <a:pt x="2800" y="1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pic>
        <p:nvPicPr>
          <p:cNvPr id="1026" name="Picture 2" descr="Hướng Dẫn Thiết Kế App Mobile Tại Nhà Cùng Nanoweb">
            <a:extLst>
              <a:ext uri="{FF2B5EF4-FFF2-40B4-BE49-F238E27FC236}">
                <a16:creationId xmlns:a16="http://schemas.microsoft.com/office/drawing/2014/main" id="{5DF281F2-6401-67AB-D14B-900547E2B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306" y="1635924"/>
            <a:ext cx="4356341" cy="2377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opee">
            <a:extLst>
              <a:ext uri="{FF2B5EF4-FFF2-40B4-BE49-F238E27FC236}">
                <a16:creationId xmlns:a16="http://schemas.microsoft.com/office/drawing/2014/main" id="{9BD1327C-700A-3E69-C459-75597D17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43" y="11430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ẫu logo lazada png đẹp và chuyên nghiệp cho thương hiệu của bạn">
            <a:extLst>
              <a:ext uri="{FF2B5EF4-FFF2-40B4-BE49-F238E27FC236}">
                <a16:creationId xmlns:a16="http://schemas.microsoft.com/office/drawing/2014/main" id="{8C819C64-52A8-2925-1145-B99CA4394A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506" y="1143000"/>
            <a:ext cx="1428751" cy="1428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Ứng dụng Tiki - Mua Sắm trực tuyến Shopping uy tín và chất lượng | Link tải  free, cách sử dụng">
            <a:extLst>
              <a:ext uri="{FF2B5EF4-FFF2-40B4-BE49-F238E27FC236}">
                <a16:creationId xmlns:a16="http://schemas.microsoft.com/office/drawing/2014/main" id="{C9F45407-6FF4-7ED1-4E67-3C3432F348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374" y="3471384"/>
            <a:ext cx="924738" cy="9247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áo nước lạnh dội vào “lò lửa” TikTok">
            <a:extLst>
              <a:ext uri="{FF2B5EF4-FFF2-40B4-BE49-F238E27FC236}">
                <a16:creationId xmlns:a16="http://schemas.microsoft.com/office/drawing/2014/main" id="{A182C5D2-5E42-CF50-535F-8F7FA04501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4980" y="3439263"/>
            <a:ext cx="2193556" cy="10967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0" name="Google Shape;996;p47">
            <a:extLst>
              <a:ext uri="{FF2B5EF4-FFF2-40B4-BE49-F238E27FC236}">
                <a16:creationId xmlns:a16="http://schemas.microsoft.com/office/drawing/2014/main" id="{E58BF87D-F795-96D5-2D23-E350FA5BD20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rPr>
              <a:t>MỤC TIÊU CỦA ĐỀ TÀI</a:t>
            </a:r>
            <a:endParaRPr dirty="0">
              <a:latin typeface="+mj-lt"/>
            </a:endParaRPr>
          </a:p>
        </p:txBody>
      </p:sp>
      <p:sp>
        <p:nvSpPr>
          <p:cNvPr id="21" name="Rectangle 20">
            <a:extLst>
              <a:ext uri="{FF2B5EF4-FFF2-40B4-BE49-F238E27FC236}">
                <a16:creationId xmlns:a16="http://schemas.microsoft.com/office/drawing/2014/main" id="{AC682AB3-EB9F-FEB4-EC0A-08083D96A0F6}"/>
              </a:ext>
            </a:extLst>
          </p:cNvPr>
          <p:cNvSpPr/>
          <p:nvPr/>
        </p:nvSpPr>
        <p:spPr>
          <a:xfrm>
            <a:off x="592798" y="2022806"/>
            <a:ext cx="5478781" cy="1345048"/>
          </a:xfrm>
          <a:prstGeom prst="rect">
            <a:avLst/>
          </a:prstGeom>
        </p:spPr>
        <p:txBody>
          <a:bodyPr wrap="square">
            <a:spAutoFit/>
          </a:bodyPr>
          <a:lstStyle/>
          <a:p>
            <a:pPr marL="182880" algn="just">
              <a:lnSpc>
                <a:spcPct val="150000"/>
              </a:lnSpc>
              <a:spcBef>
                <a:spcPts val="600"/>
              </a:spcBef>
            </a:pPr>
            <a:r>
              <a:rPr lang="en-US" dirty="0" err="1">
                <a:latin typeface="+mn-lt"/>
                <a:ea typeface="Times New Roman" panose="02020603050405020304" pitchFamily="18" charset="0"/>
                <a:cs typeface="Times New Roman" panose="02020603050405020304" pitchFamily="18" charset="0"/>
              </a:rPr>
              <a:t>Mục</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tiêu</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tổng</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quan</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của</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đề</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tài</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là</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phát</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triển</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một</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ứng</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dụng</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bán</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hàng</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chất</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lượng</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cao</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từ</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giao</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diện</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người</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dùng</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đến</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tính</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năng</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nền</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giúp</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tối</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ưu</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hóa</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trải</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nghiệm</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mua</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sắm</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cải</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thiện</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khả</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năng</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quản</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lý</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đơn</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hàng</a:t>
            </a:r>
            <a:r>
              <a:rPr lang="en-US" dirty="0">
                <a:latin typeface="+mn-lt"/>
                <a:ea typeface="Times New Roman" panose="02020603050405020304" pitchFamily="18" charset="0"/>
                <a:cs typeface="Times New Roman" panose="02020603050405020304" pitchFamily="18" charset="0"/>
              </a:rPr>
              <a:t>.</a:t>
            </a:r>
            <a:endParaRPr lang="en-US" dirty="0">
              <a:latin typeface="+mn-lt"/>
              <a:ea typeface="Times New Roman" panose="02020603050405020304" pitchFamily="18" charset="0"/>
            </a:endParaRPr>
          </a:p>
        </p:txBody>
      </p:sp>
      <p:pic>
        <p:nvPicPr>
          <p:cNvPr id="2" name="Graphic 1">
            <a:extLst>
              <a:ext uri="{FF2B5EF4-FFF2-40B4-BE49-F238E27FC236}">
                <a16:creationId xmlns:a16="http://schemas.microsoft.com/office/drawing/2014/main" id="{E562863E-EE82-C3AF-8A45-C3F176BECE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7126" y="2176889"/>
            <a:ext cx="2550678" cy="23819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1"/>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5A0D46C-B943-2FC8-0A72-ADDE75C7788C}"/>
              </a:ext>
            </a:extLst>
          </p:cNvPr>
          <p:cNvSpPr/>
          <p:nvPr/>
        </p:nvSpPr>
        <p:spPr>
          <a:xfrm>
            <a:off x="2098477" y="2823749"/>
            <a:ext cx="3287339" cy="588670"/>
          </a:xfrm>
          <a:prstGeom prst="roundRect">
            <a:avLst/>
          </a:prstGeom>
          <a:solidFill>
            <a:srgbClr val="D4ECE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508CB952-1EA9-A03C-FFA5-D8EF3B02FFFA}"/>
              </a:ext>
            </a:extLst>
          </p:cNvPr>
          <p:cNvSpPr/>
          <p:nvPr/>
        </p:nvSpPr>
        <p:spPr>
          <a:xfrm>
            <a:off x="2116657" y="1983080"/>
            <a:ext cx="2455343" cy="588670"/>
          </a:xfrm>
          <a:prstGeom prst="roundRect">
            <a:avLst/>
          </a:prstGeom>
          <a:solidFill>
            <a:srgbClr val="D4ECE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VN"/>
          </a:p>
        </p:txBody>
      </p:sp>
      <p:sp>
        <p:nvSpPr>
          <p:cNvPr id="4" name="Google Shape;871;p45">
            <a:extLst>
              <a:ext uri="{FF2B5EF4-FFF2-40B4-BE49-F238E27FC236}">
                <a16:creationId xmlns:a16="http://schemas.microsoft.com/office/drawing/2014/main" id="{77EF9DE4-63C3-33EF-1D85-BB65B68679B4}"/>
              </a:ext>
            </a:extLst>
          </p:cNvPr>
          <p:cNvSpPr txBox="1">
            <a:spLocks noGrp="1"/>
          </p:cNvSpPr>
          <p:nvPr>
            <p:ph type="title"/>
          </p:nvPr>
        </p:nvSpPr>
        <p:spPr>
          <a:xfrm>
            <a:off x="985172" y="76859"/>
            <a:ext cx="4231843" cy="96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latin typeface="+mj-lt"/>
              </a:rPr>
              <a:t>II. </a:t>
            </a:r>
            <a:r>
              <a:rPr lang="en-US" sz="3000" dirty="0" err="1">
                <a:latin typeface="+mj-lt"/>
              </a:rPr>
              <a:t>Quy</a:t>
            </a:r>
            <a:r>
              <a:rPr lang="en-US" sz="3000" dirty="0">
                <a:latin typeface="+mj-lt"/>
              </a:rPr>
              <a:t> </a:t>
            </a:r>
            <a:r>
              <a:rPr lang="en-US" sz="3000" dirty="0" err="1">
                <a:latin typeface="+mj-lt"/>
              </a:rPr>
              <a:t>trình</a:t>
            </a:r>
            <a:r>
              <a:rPr lang="en-US" sz="3000" dirty="0">
                <a:latin typeface="+mj-lt"/>
              </a:rPr>
              <a:t> </a:t>
            </a:r>
            <a:r>
              <a:rPr lang="en-US" sz="3000" dirty="0" err="1">
                <a:latin typeface="+mj-lt"/>
              </a:rPr>
              <a:t>thực</a:t>
            </a:r>
            <a:r>
              <a:rPr lang="en-US" sz="3000" dirty="0">
                <a:latin typeface="+mj-lt"/>
              </a:rPr>
              <a:t> </a:t>
            </a:r>
            <a:r>
              <a:rPr lang="en-US" sz="3000" dirty="0" err="1">
                <a:latin typeface="+mj-lt"/>
              </a:rPr>
              <a:t>hiện</a:t>
            </a:r>
            <a:endParaRPr sz="3000" dirty="0">
              <a:latin typeface="+mj-lt"/>
            </a:endParaRPr>
          </a:p>
        </p:txBody>
      </p:sp>
      <p:pic>
        <p:nvPicPr>
          <p:cNvPr id="397" name="Graphic 396">
            <a:extLst>
              <a:ext uri="{FF2B5EF4-FFF2-40B4-BE49-F238E27FC236}">
                <a16:creationId xmlns:a16="http://schemas.microsoft.com/office/drawing/2014/main" id="{B6D18126-F932-1C56-C5DD-F5E27F7136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449913">
            <a:off x="7495593" y="877087"/>
            <a:ext cx="663235" cy="963901"/>
          </a:xfrm>
          <a:prstGeom prst="rect">
            <a:avLst/>
          </a:prstGeom>
        </p:spPr>
      </p:pic>
      <p:sp>
        <p:nvSpPr>
          <p:cNvPr id="5" name="Google Shape;1110;p82">
            <a:extLst>
              <a:ext uri="{FF2B5EF4-FFF2-40B4-BE49-F238E27FC236}">
                <a16:creationId xmlns:a16="http://schemas.microsoft.com/office/drawing/2014/main" id="{C1E29C57-4712-1E86-FE50-936985CC4ABD}"/>
              </a:ext>
            </a:extLst>
          </p:cNvPr>
          <p:cNvSpPr/>
          <p:nvPr/>
        </p:nvSpPr>
        <p:spPr>
          <a:xfrm>
            <a:off x="1108073" y="1970902"/>
            <a:ext cx="663235" cy="588670"/>
          </a:xfrm>
          <a:prstGeom prst="ellipse">
            <a:avLst/>
          </a:prstGeom>
          <a:solidFill>
            <a:srgbClr val="D4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dirty="0">
                <a:ln w="0"/>
                <a:solidFill>
                  <a:schemeClr val="tx1"/>
                </a:solidFill>
                <a:effectLst>
                  <a:outerShdw blurRad="38100" dist="19050" dir="2700000" algn="tl" rotWithShape="0">
                    <a:schemeClr val="dk1">
                      <a:alpha val="40000"/>
                    </a:schemeClr>
                  </a:outerShdw>
                </a:effectLst>
              </a:rPr>
              <a:t>01</a:t>
            </a:r>
            <a:endParaRPr sz="1600" dirty="0">
              <a:ln w="0"/>
              <a:solidFill>
                <a:schemeClr val="tx1"/>
              </a:solidFill>
              <a:effectLst>
                <a:outerShdw blurRad="38100" dist="19050" dir="2700000" algn="tl" rotWithShape="0">
                  <a:schemeClr val="dk1">
                    <a:alpha val="40000"/>
                  </a:schemeClr>
                </a:outerShdw>
              </a:effectLst>
            </a:endParaRPr>
          </a:p>
        </p:txBody>
      </p:sp>
      <p:sp>
        <p:nvSpPr>
          <p:cNvPr id="6" name="Google Shape;1110;p82">
            <a:extLst>
              <a:ext uri="{FF2B5EF4-FFF2-40B4-BE49-F238E27FC236}">
                <a16:creationId xmlns:a16="http://schemas.microsoft.com/office/drawing/2014/main" id="{DE1A6E77-57E8-7AB0-C105-483B7C790E55}"/>
              </a:ext>
            </a:extLst>
          </p:cNvPr>
          <p:cNvSpPr/>
          <p:nvPr/>
        </p:nvSpPr>
        <p:spPr>
          <a:xfrm>
            <a:off x="1108072" y="2844947"/>
            <a:ext cx="663235" cy="588670"/>
          </a:xfrm>
          <a:prstGeom prst="ellipse">
            <a:avLst/>
          </a:prstGeom>
          <a:solidFill>
            <a:srgbClr val="D4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dirty="0">
                <a:ln w="0"/>
                <a:solidFill>
                  <a:schemeClr val="tx1"/>
                </a:solidFill>
                <a:effectLst>
                  <a:outerShdw blurRad="38100" dist="19050" dir="2700000" algn="tl" rotWithShape="0">
                    <a:schemeClr val="dk1">
                      <a:alpha val="40000"/>
                    </a:schemeClr>
                  </a:outerShdw>
                </a:effectLst>
              </a:rPr>
              <a:t>02</a:t>
            </a:r>
            <a:endParaRPr sz="1600"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50FE717D-D60A-973A-6414-F44FF0CC8209}"/>
              </a:ext>
            </a:extLst>
          </p:cNvPr>
          <p:cNvSpPr txBox="1"/>
          <p:nvPr/>
        </p:nvSpPr>
        <p:spPr>
          <a:xfrm>
            <a:off x="2366537" y="2142295"/>
            <a:ext cx="2205464" cy="338554"/>
          </a:xfrm>
          <a:prstGeom prst="rect">
            <a:avLst/>
          </a:prstGeom>
          <a:noFill/>
        </p:spPr>
        <p:txBody>
          <a:bodyPr wrap="square" rtlCol="0">
            <a:spAutoFit/>
          </a:bodyPr>
          <a:lstStyle/>
          <a:p>
            <a:r>
              <a:rPr lang="en-VN" sz="1600" b="1" dirty="0"/>
              <a:t>Công nghệ sử dụng</a:t>
            </a:r>
          </a:p>
        </p:txBody>
      </p:sp>
      <p:sp>
        <p:nvSpPr>
          <p:cNvPr id="8" name="TextBox 7">
            <a:extLst>
              <a:ext uri="{FF2B5EF4-FFF2-40B4-BE49-F238E27FC236}">
                <a16:creationId xmlns:a16="http://schemas.microsoft.com/office/drawing/2014/main" id="{6C3AAA9B-5066-B1ED-8B2F-4F225E7D4DAB}"/>
              </a:ext>
            </a:extLst>
          </p:cNvPr>
          <p:cNvSpPr txBox="1"/>
          <p:nvPr/>
        </p:nvSpPr>
        <p:spPr>
          <a:xfrm>
            <a:off x="2312210" y="2959545"/>
            <a:ext cx="3192478" cy="338554"/>
          </a:xfrm>
          <a:prstGeom prst="rect">
            <a:avLst/>
          </a:prstGeom>
          <a:noFill/>
        </p:spPr>
        <p:txBody>
          <a:bodyPr wrap="square" rtlCol="0">
            <a:spAutoFit/>
          </a:bodyPr>
          <a:lstStyle/>
          <a:p>
            <a:r>
              <a:rPr lang="en-VN" sz="1600" b="1" dirty="0"/>
              <a:t>Mô tả chức năng và quy trình</a:t>
            </a:r>
          </a:p>
        </p:txBody>
      </p:sp>
      <p:pic>
        <p:nvPicPr>
          <p:cNvPr id="2" name="Graphic 1">
            <a:extLst>
              <a:ext uri="{FF2B5EF4-FFF2-40B4-BE49-F238E27FC236}">
                <a16:creationId xmlns:a16="http://schemas.microsoft.com/office/drawing/2014/main" id="{CE667185-8F31-ADD9-9CA9-42D4155B41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59906" y="2659733"/>
            <a:ext cx="2411169" cy="1926450"/>
          </a:xfrm>
          <a:prstGeom prst="rect">
            <a:avLst/>
          </a:prstGeom>
        </p:spPr>
      </p:pic>
      <p:sp>
        <p:nvSpPr>
          <p:cNvPr id="16" name="Rounded Rectangle 15">
            <a:extLst>
              <a:ext uri="{FF2B5EF4-FFF2-40B4-BE49-F238E27FC236}">
                <a16:creationId xmlns:a16="http://schemas.microsoft.com/office/drawing/2014/main" id="{09EAA3B4-8737-DD9C-CC13-9E245FF90E52}"/>
              </a:ext>
            </a:extLst>
          </p:cNvPr>
          <p:cNvSpPr/>
          <p:nvPr/>
        </p:nvSpPr>
        <p:spPr>
          <a:xfrm>
            <a:off x="2098478" y="3611639"/>
            <a:ext cx="3287338" cy="588670"/>
          </a:xfrm>
          <a:prstGeom prst="roundRect">
            <a:avLst/>
          </a:prstGeom>
          <a:solidFill>
            <a:srgbClr val="D4ECE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VN"/>
          </a:p>
        </p:txBody>
      </p:sp>
      <p:sp>
        <p:nvSpPr>
          <p:cNvPr id="17" name="Google Shape;1110;p82">
            <a:extLst>
              <a:ext uri="{FF2B5EF4-FFF2-40B4-BE49-F238E27FC236}">
                <a16:creationId xmlns:a16="http://schemas.microsoft.com/office/drawing/2014/main" id="{C8518694-DA5E-12DA-33CC-4FDD856C3E09}"/>
              </a:ext>
            </a:extLst>
          </p:cNvPr>
          <p:cNvSpPr/>
          <p:nvPr/>
        </p:nvSpPr>
        <p:spPr>
          <a:xfrm>
            <a:off x="1108072" y="3632837"/>
            <a:ext cx="663235" cy="588670"/>
          </a:xfrm>
          <a:prstGeom prst="ellipse">
            <a:avLst/>
          </a:prstGeom>
          <a:solidFill>
            <a:srgbClr val="D4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600" dirty="0">
                <a:ln w="0"/>
                <a:solidFill>
                  <a:schemeClr val="tx1"/>
                </a:solidFill>
                <a:effectLst>
                  <a:outerShdw blurRad="38100" dist="19050" dir="2700000" algn="tl" rotWithShape="0">
                    <a:schemeClr val="dk1">
                      <a:alpha val="40000"/>
                    </a:schemeClr>
                  </a:outerShdw>
                </a:effectLst>
              </a:rPr>
              <a:t>03</a:t>
            </a:r>
            <a:endParaRPr sz="1600" dirty="0">
              <a:ln w="0"/>
              <a:solidFill>
                <a:schemeClr val="tx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1C43961D-68CE-0E9C-BE95-2BEE9090BBF8}"/>
              </a:ext>
            </a:extLst>
          </p:cNvPr>
          <p:cNvSpPr txBox="1"/>
          <p:nvPr/>
        </p:nvSpPr>
        <p:spPr>
          <a:xfrm>
            <a:off x="2312210" y="3747435"/>
            <a:ext cx="2841208" cy="338554"/>
          </a:xfrm>
          <a:prstGeom prst="rect">
            <a:avLst/>
          </a:prstGeom>
          <a:noFill/>
        </p:spPr>
        <p:txBody>
          <a:bodyPr wrap="square" rtlCol="0">
            <a:spAutoFit/>
          </a:bodyPr>
          <a:lstStyle/>
          <a:p>
            <a:r>
              <a:rPr lang="en-VN" sz="1600" b="1" dirty="0"/>
              <a:t>Phân tích thiết kế hệ thống</a:t>
            </a:r>
          </a:p>
        </p:txBody>
      </p:sp>
    </p:spTree>
    <p:extLst>
      <p:ext uri="{BB962C8B-B14F-4D97-AF65-F5344CB8AC3E}">
        <p14:creationId xmlns:p14="http://schemas.microsoft.com/office/powerpoint/2010/main" val="355651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cxnSp>
        <p:nvCxnSpPr>
          <p:cNvPr id="454" name="Google Shape;454;p32"/>
          <p:cNvCxnSpPr>
            <a:stCxn id="455" idx="2"/>
          </p:cNvCxnSpPr>
          <p:nvPr/>
        </p:nvCxnSpPr>
        <p:spPr>
          <a:xfrm>
            <a:off x="1025887" y="4853853"/>
            <a:ext cx="8129400" cy="0"/>
          </a:xfrm>
          <a:prstGeom prst="straightConnector1">
            <a:avLst/>
          </a:prstGeom>
          <a:noFill/>
          <a:ln w="9525" cap="flat" cmpd="sng">
            <a:solidFill>
              <a:schemeClr val="dk1"/>
            </a:solidFill>
            <a:prstDash val="solid"/>
            <a:round/>
            <a:headEnd type="none" w="med" len="med"/>
            <a:tailEnd type="none" w="med" len="med"/>
          </a:ln>
        </p:spPr>
      </p:cxnSp>
      <p:sp>
        <p:nvSpPr>
          <p:cNvPr id="10" name="Google Shape;1628;p65">
            <a:extLst>
              <a:ext uri="{FF2B5EF4-FFF2-40B4-BE49-F238E27FC236}">
                <a16:creationId xmlns:a16="http://schemas.microsoft.com/office/drawing/2014/main" id="{28E14ADB-3427-CF7F-BC69-C570F97CAC7E}"/>
              </a:ext>
            </a:extLst>
          </p:cNvPr>
          <p:cNvSpPr txBox="1">
            <a:spLocks noGrp="1"/>
          </p:cNvSpPr>
          <p:nvPr>
            <p:ph type="title"/>
          </p:nvPr>
        </p:nvSpPr>
        <p:spPr>
          <a:xfrm>
            <a:off x="285168" y="40939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rPr>
              <a:t>	CÔNG NGHỆ SỬ DỤNG</a:t>
            </a:r>
            <a:endParaRPr dirty="0">
              <a:latin typeface="+mj-lt"/>
            </a:endParaRPr>
          </a:p>
        </p:txBody>
      </p:sp>
      <p:grpSp>
        <p:nvGrpSpPr>
          <p:cNvPr id="13" name="Google Shape;1631;p65">
            <a:extLst>
              <a:ext uri="{FF2B5EF4-FFF2-40B4-BE49-F238E27FC236}">
                <a16:creationId xmlns:a16="http://schemas.microsoft.com/office/drawing/2014/main" id="{51725D4D-469E-88FD-4BC1-0F9B4D2784E8}"/>
              </a:ext>
            </a:extLst>
          </p:cNvPr>
          <p:cNvGrpSpPr/>
          <p:nvPr/>
        </p:nvGrpSpPr>
        <p:grpSpPr>
          <a:xfrm>
            <a:off x="4324294" y="1079984"/>
            <a:ext cx="753409" cy="837297"/>
            <a:chOff x="5587025" y="867005"/>
            <a:chExt cx="1175364" cy="1306439"/>
          </a:xfrm>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4" name="Google Shape;1632;p65">
              <a:extLst>
                <a:ext uri="{FF2B5EF4-FFF2-40B4-BE49-F238E27FC236}">
                  <a16:creationId xmlns:a16="http://schemas.microsoft.com/office/drawing/2014/main" id="{9F15957B-EF1B-E3EF-3ED6-637D649DA78A}"/>
                </a:ext>
              </a:extLst>
            </p:cNvPr>
            <p:cNvSpPr/>
            <p:nvPr/>
          </p:nvSpPr>
          <p:spPr>
            <a:xfrm>
              <a:off x="6543645" y="1089090"/>
              <a:ext cx="218745" cy="218923"/>
            </a:xfrm>
            <a:custGeom>
              <a:avLst/>
              <a:gdLst/>
              <a:ahLst/>
              <a:cxnLst/>
              <a:rect l="l" t="t" r="r" b="b"/>
              <a:pathLst>
                <a:path w="11031" h="11040" extrusionOk="0">
                  <a:moveTo>
                    <a:pt x="5516" y="0"/>
                  </a:moveTo>
                  <a:lnTo>
                    <a:pt x="7467" y="3574"/>
                  </a:lnTo>
                  <a:lnTo>
                    <a:pt x="11032" y="5525"/>
                  </a:lnTo>
                  <a:lnTo>
                    <a:pt x="7467" y="7476"/>
                  </a:lnTo>
                  <a:lnTo>
                    <a:pt x="5516" y="11041"/>
                  </a:lnTo>
                  <a:lnTo>
                    <a:pt x="3565" y="7476"/>
                  </a:lnTo>
                  <a:lnTo>
                    <a:pt x="0" y="5525"/>
                  </a:lnTo>
                  <a:lnTo>
                    <a:pt x="3565" y="3574"/>
                  </a:lnTo>
                  <a:lnTo>
                    <a:pt x="5516" y="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5" name="Google Shape;1633;p65">
              <a:extLst>
                <a:ext uri="{FF2B5EF4-FFF2-40B4-BE49-F238E27FC236}">
                  <a16:creationId xmlns:a16="http://schemas.microsoft.com/office/drawing/2014/main" id="{454AED33-CFC9-87A1-20D4-014522DF7A71}"/>
                </a:ext>
              </a:extLst>
            </p:cNvPr>
            <p:cNvSpPr/>
            <p:nvPr/>
          </p:nvSpPr>
          <p:spPr>
            <a:xfrm>
              <a:off x="5587025" y="896431"/>
              <a:ext cx="837461" cy="1277012"/>
            </a:xfrm>
            <a:custGeom>
              <a:avLst/>
              <a:gdLst/>
              <a:ahLst/>
              <a:cxnLst/>
              <a:rect l="l" t="t" r="r" b="b"/>
              <a:pathLst>
                <a:path w="42232" h="64398" extrusionOk="0">
                  <a:moveTo>
                    <a:pt x="1969" y="64399"/>
                  </a:moveTo>
                  <a:lnTo>
                    <a:pt x="16744" y="24966"/>
                  </a:lnTo>
                  <a:lnTo>
                    <a:pt x="0" y="21364"/>
                  </a:lnTo>
                  <a:lnTo>
                    <a:pt x="19011" y="20654"/>
                  </a:lnTo>
                  <a:lnTo>
                    <a:pt x="33291" y="0"/>
                  </a:lnTo>
                  <a:lnTo>
                    <a:pt x="27290" y="21028"/>
                  </a:lnTo>
                  <a:lnTo>
                    <a:pt x="42233" y="23706"/>
                  </a:lnTo>
                  <a:lnTo>
                    <a:pt x="25750" y="25461"/>
                  </a:lnTo>
                  <a:lnTo>
                    <a:pt x="1969" y="64399"/>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6" name="Google Shape;1634;p65">
              <a:extLst>
                <a:ext uri="{FF2B5EF4-FFF2-40B4-BE49-F238E27FC236}">
                  <a16:creationId xmlns:a16="http://schemas.microsoft.com/office/drawing/2014/main" id="{097E4060-440F-3911-1B2C-6E731100A95C}"/>
                </a:ext>
              </a:extLst>
            </p:cNvPr>
            <p:cNvSpPr/>
            <p:nvPr/>
          </p:nvSpPr>
          <p:spPr>
            <a:xfrm>
              <a:off x="5805781" y="867005"/>
              <a:ext cx="55504" cy="55504"/>
            </a:xfrm>
            <a:custGeom>
              <a:avLst/>
              <a:gdLst/>
              <a:ahLst/>
              <a:cxnLst/>
              <a:rect l="l" t="t" r="r" b="b"/>
              <a:pathLst>
                <a:path w="2799" h="2799" extrusionOk="0">
                  <a:moveTo>
                    <a:pt x="2800" y="1400"/>
                  </a:moveTo>
                  <a:cubicBezTo>
                    <a:pt x="2800" y="2173"/>
                    <a:pt x="2173" y="2800"/>
                    <a:pt x="1400" y="2800"/>
                  </a:cubicBezTo>
                  <a:cubicBezTo>
                    <a:pt x="627" y="2800"/>
                    <a:pt x="0" y="2173"/>
                    <a:pt x="0" y="1400"/>
                  </a:cubicBezTo>
                  <a:cubicBezTo>
                    <a:pt x="0" y="627"/>
                    <a:pt x="627" y="0"/>
                    <a:pt x="1400" y="0"/>
                  </a:cubicBezTo>
                  <a:cubicBezTo>
                    <a:pt x="2173" y="0"/>
                    <a:pt x="2800" y="627"/>
                    <a:pt x="2800" y="1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sp>
        <p:nvSpPr>
          <p:cNvPr id="17" name="AutoShape 4" descr="Flutter] Special notes with Dart language">
            <a:extLst>
              <a:ext uri="{FF2B5EF4-FFF2-40B4-BE49-F238E27FC236}">
                <a16:creationId xmlns:a16="http://schemas.microsoft.com/office/drawing/2014/main" id="{3864C602-3512-C8AF-ADB2-333177F3D6D9}"/>
              </a:ext>
            </a:extLst>
          </p:cNvPr>
          <p:cNvSpPr>
            <a:spLocks noChangeAspect="1" noChangeArrowheads="1"/>
          </p:cNvSpPr>
          <p:nvPr/>
        </p:nvSpPr>
        <p:spPr bwMode="auto">
          <a:xfrm>
            <a:off x="1388788" y="-611462"/>
            <a:ext cx="3335612" cy="33356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Flutter] Special notes with Dart language">
            <a:extLst>
              <a:ext uri="{FF2B5EF4-FFF2-40B4-BE49-F238E27FC236}">
                <a16:creationId xmlns:a16="http://schemas.microsoft.com/office/drawing/2014/main" id="{B0E6C7CD-D012-F15A-6A81-4A0214A4D18F}"/>
              </a:ext>
            </a:extLst>
          </p:cNvPr>
          <p:cNvSpPr>
            <a:spLocks noChangeAspect="1" noChangeArrowheads="1"/>
          </p:cNvSpPr>
          <p:nvPr/>
        </p:nvSpPr>
        <p:spPr bwMode="auto">
          <a:xfrm>
            <a:off x="2055681" y="63753"/>
            <a:ext cx="2668719" cy="2668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D5A359CF-E891-CB08-E1C5-6D92B056B5FD}"/>
              </a:ext>
            </a:extLst>
          </p:cNvPr>
          <p:cNvPicPr>
            <a:picLocks noChangeAspect="1"/>
          </p:cNvPicPr>
          <p:nvPr/>
        </p:nvPicPr>
        <p:blipFill>
          <a:blip r:embed="rId3"/>
          <a:stretch>
            <a:fillRect/>
          </a:stretch>
        </p:blipFill>
        <p:spPr>
          <a:xfrm>
            <a:off x="624694" y="1144222"/>
            <a:ext cx="3121993" cy="1362806"/>
          </a:xfrm>
          <a:prstGeom prst="rect">
            <a:avLst/>
          </a:prstGeom>
        </p:spPr>
      </p:pic>
      <p:pic>
        <p:nvPicPr>
          <p:cNvPr id="20" name="Picture 10" descr="Google Firebase là gì? Tại sao bạn nên sử dụng phần mềm này?">
            <a:extLst>
              <a:ext uri="{FF2B5EF4-FFF2-40B4-BE49-F238E27FC236}">
                <a16:creationId xmlns:a16="http://schemas.microsoft.com/office/drawing/2014/main" id="{F23287A3-4824-9AD2-3D4E-FA3D212ED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528" y="1066388"/>
            <a:ext cx="3234472" cy="15461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ới thiệu về Flutter">
            <a:extLst>
              <a:ext uri="{FF2B5EF4-FFF2-40B4-BE49-F238E27FC236}">
                <a16:creationId xmlns:a16="http://schemas.microsoft.com/office/drawing/2014/main" id="{06CF0B10-CB6E-7CF5-1C36-41CDA64781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702" y="3094789"/>
            <a:ext cx="3490672" cy="1481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ing the NoSQL Database Example | Our Code World">
            <a:extLst>
              <a:ext uri="{FF2B5EF4-FFF2-40B4-BE49-F238E27FC236}">
                <a16:creationId xmlns:a16="http://schemas.microsoft.com/office/drawing/2014/main" id="{FDD3906F-ED2D-A4A5-4975-3ED7A010AA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42" t="14778" r="7833" b="21786"/>
          <a:stretch/>
        </p:blipFill>
        <p:spPr bwMode="auto">
          <a:xfrm>
            <a:off x="5241958" y="3374626"/>
            <a:ext cx="3314872" cy="1201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 Developers Blog: Android Studio @ I/O '23: Announcing Studio Bot,  an AI-powered coding assistant">
            <a:extLst>
              <a:ext uri="{FF2B5EF4-FFF2-40B4-BE49-F238E27FC236}">
                <a16:creationId xmlns:a16="http://schemas.microsoft.com/office/drawing/2014/main" id="{0400B5BE-9532-48A6-48B4-8258C79A23E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48" t="13467" r="3740" b="18225"/>
          <a:stretch/>
        </p:blipFill>
        <p:spPr bwMode="auto">
          <a:xfrm>
            <a:off x="3041924" y="2362904"/>
            <a:ext cx="2752254" cy="10117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cxnSp>
        <p:nvCxnSpPr>
          <p:cNvPr id="454" name="Google Shape;454;p32"/>
          <p:cNvCxnSpPr>
            <a:stCxn id="455" idx="2"/>
          </p:cNvCxnSpPr>
          <p:nvPr/>
        </p:nvCxnSpPr>
        <p:spPr>
          <a:xfrm>
            <a:off x="1025887" y="4853853"/>
            <a:ext cx="8129400" cy="0"/>
          </a:xfrm>
          <a:prstGeom prst="straightConnector1">
            <a:avLst/>
          </a:prstGeom>
          <a:noFill/>
          <a:ln w="9525" cap="flat" cmpd="sng">
            <a:solidFill>
              <a:schemeClr val="dk1"/>
            </a:solidFill>
            <a:prstDash val="solid"/>
            <a:round/>
            <a:headEnd type="none" w="med" len="med"/>
            <a:tailEnd type="none" w="med" len="med"/>
          </a:ln>
        </p:spPr>
      </p:cxnSp>
      <p:sp>
        <p:nvSpPr>
          <p:cNvPr id="17" name="AutoShape 4" descr="Flutter] Special notes with Dart language">
            <a:extLst>
              <a:ext uri="{FF2B5EF4-FFF2-40B4-BE49-F238E27FC236}">
                <a16:creationId xmlns:a16="http://schemas.microsoft.com/office/drawing/2014/main" id="{3864C602-3512-C8AF-ADB2-333177F3D6D9}"/>
              </a:ext>
            </a:extLst>
          </p:cNvPr>
          <p:cNvSpPr>
            <a:spLocks noChangeAspect="1" noChangeArrowheads="1"/>
          </p:cNvSpPr>
          <p:nvPr/>
        </p:nvSpPr>
        <p:spPr bwMode="auto">
          <a:xfrm>
            <a:off x="1388788" y="-611462"/>
            <a:ext cx="3335612" cy="33356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Flutter] Special notes with Dart language">
            <a:extLst>
              <a:ext uri="{FF2B5EF4-FFF2-40B4-BE49-F238E27FC236}">
                <a16:creationId xmlns:a16="http://schemas.microsoft.com/office/drawing/2014/main" id="{B0E6C7CD-D012-F15A-6A81-4A0214A4D18F}"/>
              </a:ext>
            </a:extLst>
          </p:cNvPr>
          <p:cNvSpPr>
            <a:spLocks noChangeAspect="1" noChangeArrowheads="1"/>
          </p:cNvSpPr>
          <p:nvPr/>
        </p:nvSpPr>
        <p:spPr bwMode="auto">
          <a:xfrm>
            <a:off x="2055681" y="63753"/>
            <a:ext cx="2668719" cy="2668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Google Shape;1916;p73">
            <a:extLst>
              <a:ext uri="{FF2B5EF4-FFF2-40B4-BE49-F238E27FC236}">
                <a16:creationId xmlns:a16="http://schemas.microsoft.com/office/drawing/2014/main" id="{88957D14-9E15-0810-18FF-864A40919427}"/>
              </a:ext>
            </a:extLst>
          </p:cNvPr>
          <p:cNvSpPr txBox="1">
            <a:spLocks noGrp="1"/>
          </p:cNvSpPr>
          <p:nvPr>
            <p:ph type="title"/>
          </p:nvPr>
        </p:nvSpPr>
        <p:spPr>
          <a:xfrm>
            <a:off x="720000" y="445025"/>
            <a:ext cx="333561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latin typeface="+mj-lt"/>
              </a:rPr>
              <a:t>Chức</a:t>
            </a:r>
            <a:r>
              <a:rPr lang="en-US" sz="2400" dirty="0">
                <a:latin typeface="+mj-lt"/>
              </a:rPr>
              <a:t> </a:t>
            </a:r>
            <a:r>
              <a:rPr lang="en-US" sz="2400" dirty="0" err="1">
                <a:latin typeface="+mj-lt"/>
              </a:rPr>
              <a:t>năng</a:t>
            </a:r>
            <a:r>
              <a:rPr lang="en-US" sz="2400" dirty="0">
                <a:latin typeface="+mj-lt"/>
              </a:rPr>
              <a:t> </a:t>
            </a:r>
            <a:r>
              <a:rPr lang="en-US" sz="2400" dirty="0" err="1">
                <a:latin typeface="+mj-lt"/>
              </a:rPr>
              <a:t>của</a:t>
            </a:r>
            <a:r>
              <a:rPr lang="en-US" sz="2400" dirty="0">
                <a:latin typeface="+mj-lt"/>
              </a:rPr>
              <a:t> app  </a:t>
            </a:r>
            <a:endParaRPr sz="2400" dirty="0">
              <a:latin typeface="+mj-lt"/>
            </a:endParaRPr>
          </a:p>
        </p:txBody>
      </p:sp>
      <p:sp>
        <p:nvSpPr>
          <p:cNvPr id="2" name="Google Shape;1916;p73">
            <a:extLst>
              <a:ext uri="{FF2B5EF4-FFF2-40B4-BE49-F238E27FC236}">
                <a16:creationId xmlns:a16="http://schemas.microsoft.com/office/drawing/2014/main" id="{9A218A96-7E54-423C-A5DD-7AD062B63808}"/>
              </a:ext>
            </a:extLst>
          </p:cNvPr>
          <p:cNvSpPr txBox="1">
            <a:spLocks/>
          </p:cNvSpPr>
          <p:nvPr/>
        </p:nvSpPr>
        <p:spPr>
          <a:xfrm>
            <a:off x="4902701" y="445025"/>
            <a:ext cx="343554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en-US" sz="2400" dirty="0" err="1">
                <a:latin typeface="+mj-lt"/>
              </a:rPr>
              <a:t>Chức</a:t>
            </a:r>
            <a:r>
              <a:rPr lang="en-US" sz="2400" dirty="0">
                <a:latin typeface="+mj-lt"/>
              </a:rPr>
              <a:t> </a:t>
            </a:r>
            <a:r>
              <a:rPr lang="en-US" sz="2400" dirty="0" err="1">
                <a:latin typeface="+mj-lt"/>
              </a:rPr>
              <a:t>năng</a:t>
            </a:r>
            <a:r>
              <a:rPr lang="en-US" sz="2400" dirty="0">
                <a:latin typeface="+mj-lt"/>
              </a:rPr>
              <a:t> </a:t>
            </a:r>
            <a:r>
              <a:rPr lang="en-US" sz="2400" dirty="0" err="1">
                <a:latin typeface="+mj-lt"/>
              </a:rPr>
              <a:t>quản</a:t>
            </a:r>
            <a:r>
              <a:rPr lang="en-US" sz="2400" dirty="0">
                <a:latin typeface="+mj-lt"/>
              </a:rPr>
              <a:t> </a:t>
            </a:r>
            <a:r>
              <a:rPr lang="en-US" sz="2400" dirty="0" err="1">
                <a:latin typeface="+mj-lt"/>
              </a:rPr>
              <a:t>lý</a:t>
            </a:r>
            <a:r>
              <a:rPr lang="en-US" sz="2400" dirty="0">
                <a:latin typeface="+mj-lt"/>
              </a:rPr>
              <a:t>  </a:t>
            </a:r>
          </a:p>
        </p:txBody>
      </p:sp>
      <p:sp>
        <p:nvSpPr>
          <p:cNvPr id="3" name="TextBox 2">
            <a:extLst>
              <a:ext uri="{FF2B5EF4-FFF2-40B4-BE49-F238E27FC236}">
                <a16:creationId xmlns:a16="http://schemas.microsoft.com/office/drawing/2014/main" id="{4DD2BCA4-44D3-8602-F47C-55FD66F12E0E}"/>
              </a:ext>
            </a:extLst>
          </p:cNvPr>
          <p:cNvSpPr txBox="1"/>
          <p:nvPr/>
        </p:nvSpPr>
        <p:spPr>
          <a:xfrm>
            <a:off x="661002" y="1728460"/>
            <a:ext cx="3732028" cy="2314544"/>
          </a:xfrm>
          <a:prstGeom prst="rect">
            <a:avLst/>
          </a:prstGeom>
          <a:noFill/>
        </p:spPr>
        <p:txBody>
          <a:bodyPr wrap="square" rtlCol="0">
            <a:spAutoFit/>
          </a:bodyPr>
          <a:lstStyle/>
          <a:p>
            <a:pPr marL="342900" indent="-342900" algn="just">
              <a:lnSpc>
                <a:spcPct val="150000"/>
              </a:lnSpc>
              <a:buAutoNum type="arabicPeriod"/>
            </a:pPr>
            <a:r>
              <a:rPr lang="en-VN" b="1" dirty="0"/>
              <a:t>Đăng kí, đăng nhập tài khoản.</a:t>
            </a:r>
          </a:p>
          <a:p>
            <a:pPr marL="342900" indent="-342900" algn="just">
              <a:lnSpc>
                <a:spcPct val="150000"/>
              </a:lnSpc>
              <a:buAutoNum type="arabicPeriod"/>
            </a:pPr>
            <a:r>
              <a:rPr lang="en-VN" b="1" dirty="0"/>
              <a:t>Chọn mua hàng và thêm vào giỏ hàng.</a:t>
            </a:r>
          </a:p>
          <a:p>
            <a:pPr marL="342900" indent="-342900" algn="just">
              <a:lnSpc>
                <a:spcPct val="150000"/>
              </a:lnSpc>
              <a:buAutoNum type="arabicPeriod"/>
            </a:pPr>
            <a:r>
              <a:rPr lang="en-VN" b="1" dirty="0"/>
              <a:t>Thanh toán và đặt hàng</a:t>
            </a:r>
          </a:p>
          <a:p>
            <a:pPr marL="342900" indent="-342900" algn="just">
              <a:lnSpc>
                <a:spcPct val="150000"/>
              </a:lnSpc>
              <a:buAutoNum type="arabicPeriod"/>
            </a:pPr>
            <a:r>
              <a:rPr lang="en-VN" b="1" dirty="0"/>
              <a:t>Chờ giao hàng và xác nhận đơn hàng thành công.</a:t>
            </a:r>
          </a:p>
          <a:p>
            <a:pPr marL="342900" indent="-342900" algn="just">
              <a:lnSpc>
                <a:spcPct val="150000"/>
              </a:lnSpc>
              <a:buAutoNum type="arabicPeriod"/>
            </a:pPr>
            <a:r>
              <a:rPr lang="en-VN" b="1" dirty="0"/>
              <a:t>Đánh giá và bình luận đơn hàng.</a:t>
            </a:r>
          </a:p>
        </p:txBody>
      </p:sp>
      <p:sp>
        <p:nvSpPr>
          <p:cNvPr id="4" name="TextBox 3">
            <a:extLst>
              <a:ext uri="{FF2B5EF4-FFF2-40B4-BE49-F238E27FC236}">
                <a16:creationId xmlns:a16="http://schemas.microsoft.com/office/drawing/2014/main" id="{5C1A03EB-972D-C998-DBC0-5E36291A2253}"/>
              </a:ext>
            </a:extLst>
          </p:cNvPr>
          <p:cNvSpPr txBox="1"/>
          <p:nvPr/>
        </p:nvSpPr>
        <p:spPr>
          <a:xfrm>
            <a:off x="5261335" y="1745078"/>
            <a:ext cx="3221663" cy="1991379"/>
          </a:xfrm>
          <a:prstGeom prst="rect">
            <a:avLst/>
          </a:prstGeom>
          <a:noFill/>
        </p:spPr>
        <p:txBody>
          <a:bodyPr wrap="square" rtlCol="0">
            <a:spAutoFit/>
          </a:bodyPr>
          <a:lstStyle/>
          <a:p>
            <a:pPr marL="342900" indent="-342900">
              <a:lnSpc>
                <a:spcPct val="150000"/>
              </a:lnSpc>
              <a:buAutoNum type="arabicPeriod"/>
            </a:pPr>
            <a:r>
              <a:rPr lang="en-VN" b="1" dirty="0"/>
              <a:t>Đăng nhập, đăng kí tài khoản.</a:t>
            </a:r>
          </a:p>
          <a:p>
            <a:pPr marL="342900" indent="-342900">
              <a:lnSpc>
                <a:spcPct val="150000"/>
              </a:lnSpc>
              <a:buAutoNum type="arabicPeriod"/>
            </a:pPr>
            <a:r>
              <a:rPr lang="en-VN" b="1" dirty="0"/>
              <a:t>Quản lí sản phẩm.</a:t>
            </a:r>
          </a:p>
          <a:p>
            <a:pPr marL="342900" indent="-342900">
              <a:lnSpc>
                <a:spcPct val="150000"/>
              </a:lnSpc>
              <a:buAutoNum type="arabicPeriod"/>
            </a:pPr>
            <a:r>
              <a:rPr lang="en-VN" b="1" dirty="0"/>
              <a:t>Duyệt xác nhận đơn hàng của người dùng</a:t>
            </a:r>
          </a:p>
          <a:p>
            <a:pPr marL="342900" indent="-342900">
              <a:lnSpc>
                <a:spcPct val="150000"/>
              </a:lnSpc>
              <a:buAutoNum type="arabicPeriod"/>
            </a:pPr>
            <a:r>
              <a:rPr lang="en-VN" b="1" dirty="0"/>
              <a:t>Thống kê tổng doanh thu lợi nhuận</a:t>
            </a:r>
          </a:p>
        </p:txBody>
      </p:sp>
      <p:cxnSp>
        <p:nvCxnSpPr>
          <p:cNvPr id="7" name="Straight Connector 6">
            <a:extLst>
              <a:ext uri="{FF2B5EF4-FFF2-40B4-BE49-F238E27FC236}">
                <a16:creationId xmlns:a16="http://schemas.microsoft.com/office/drawing/2014/main" id="{16B934CC-8A5D-93A0-4E99-1D98920F4246}"/>
              </a:ext>
            </a:extLst>
          </p:cNvPr>
          <p:cNvCxnSpPr/>
          <p:nvPr/>
        </p:nvCxnSpPr>
        <p:spPr>
          <a:xfrm flipV="1">
            <a:off x="4724400" y="731375"/>
            <a:ext cx="0" cy="3787462"/>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270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70C07D-85B3-5C9C-0309-4E0E811C6815}"/>
              </a:ext>
            </a:extLst>
          </p:cNvPr>
          <p:cNvPicPr/>
          <p:nvPr/>
        </p:nvPicPr>
        <p:blipFill rotWithShape="1">
          <a:blip r:embed="rId2"/>
          <a:srcRect t="16176"/>
          <a:stretch/>
        </p:blipFill>
        <p:spPr>
          <a:xfrm>
            <a:off x="212502" y="390906"/>
            <a:ext cx="5100162" cy="4361688"/>
          </a:xfrm>
          <a:prstGeom prst="rect">
            <a:avLst/>
          </a:prstGeom>
        </p:spPr>
      </p:pic>
      <p:sp>
        <p:nvSpPr>
          <p:cNvPr id="11" name="TextBox 10">
            <a:extLst>
              <a:ext uri="{FF2B5EF4-FFF2-40B4-BE49-F238E27FC236}">
                <a16:creationId xmlns:a16="http://schemas.microsoft.com/office/drawing/2014/main" id="{3AE36F99-6E7B-052D-6FE1-65C16CBFC85E}"/>
              </a:ext>
            </a:extLst>
          </p:cNvPr>
          <p:cNvSpPr txBox="1"/>
          <p:nvPr/>
        </p:nvSpPr>
        <p:spPr>
          <a:xfrm>
            <a:off x="128016" y="1521023"/>
            <a:ext cx="2103120" cy="307777"/>
          </a:xfrm>
          <a:prstGeom prst="rect">
            <a:avLst/>
          </a:prstGeom>
          <a:noFill/>
        </p:spPr>
        <p:txBody>
          <a:bodyPr wrap="square" rtlCol="0">
            <a:spAutoFit/>
          </a:bodyPr>
          <a:lstStyle/>
          <a:p>
            <a:r>
              <a:rPr lang="en-VN" b="1" dirty="0"/>
              <a:t>Sơ đồ nghiên cứu</a:t>
            </a:r>
          </a:p>
        </p:txBody>
      </p:sp>
      <p:pic>
        <p:nvPicPr>
          <p:cNvPr id="3" name="Picture 2" descr="A screenshot of a website&#10;&#10;Description automatically generated">
            <a:extLst>
              <a:ext uri="{FF2B5EF4-FFF2-40B4-BE49-F238E27FC236}">
                <a16:creationId xmlns:a16="http://schemas.microsoft.com/office/drawing/2014/main" id="{495F2E1B-2471-5575-1231-ACEF6062C762}"/>
              </a:ext>
            </a:extLst>
          </p:cNvPr>
          <p:cNvPicPr>
            <a:picLocks noChangeAspect="1"/>
          </p:cNvPicPr>
          <p:nvPr/>
        </p:nvPicPr>
        <p:blipFill>
          <a:blip r:embed="rId3"/>
          <a:stretch>
            <a:fillRect/>
          </a:stretch>
        </p:blipFill>
        <p:spPr>
          <a:xfrm>
            <a:off x="4537614" y="1402683"/>
            <a:ext cx="4333147" cy="2574958"/>
          </a:xfrm>
          <a:prstGeom prst="rect">
            <a:avLst/>
          </a:prstGeom>
        </p:spPr>
      </p:pic>
      <p:sp>
        <p:nvSpPr>
          <p:cNvPr id="4" name="TextBox 3">
            <a:extLst>
              <a:ext uri="{FF2B5EF4-FFF2-40B4-BE49-F238E27FC236}">
                <a16:creationId xmlns:a16="http://schemas.microsoft.com/office/drawing/2014/main" id="{F57DE017-1C33-CC4A-0DBB-12951CA45DA2}"/>
              </a:ext>
            </a:extLst>
          </p:cNvPr>
          <p:cNvSpPr txBox="1"/>
          <p:nvPr/>
        </p:nvSpPr>
        <p:spPr>
          <a:xfrm>
            <a:off x="5705856" y="941832"/>
            <a:ext cx="3006186" cy="307777"/>
          </a:xfrm>
          <a:prstGeom prst="rect">
            <a:avLst/>
          </a:prstGeom>
          <a:noFill/>
        </p:spPr>
        <p:txBody>
          <a:bodyPr wrap="square" rtlCol="0">
            <a:spAutoFit/>
          </a:bodyPr>
          <a:lstStyle/>
          <a:p>
            <a:r>
              <a:rPr lang="en-VN" dirty="0"/>
              <a:t>Nguồn kham khảo: Aladin.com</a:t>
            </a:r>
          </a:p>
        </p:txBody>
      </p:sp>
    </p:spTree>
    <p:extLst>
      <p:ext uri="{BB962C8B-B14F-4D97-AF65-F5344CB8AC3E}">
        <p14:creationId xmlns:p14="http://schemas.microsoft.com/office/powerpoint/2010/main" val="222580701"/>
      </p:ext>
    </p:extLst>
  </p:cSld>
  <p:clrMapOvr>
    <a:masterClrMapping/>
  </p:clrMapOvr>
</p:sld>
</file>

<file path=ppt/theme/theme1.xml><?xml version="1.0" encoding="utf-8"?>
<a:theme xmlns:a="http://schemas.openxmlformats.org/drawingml/2006/main" name="Neat and Clean Design Case Report by Slidesgo">
  <a:themeElements>
    <a:clrScheme name="Simple Light">
      <a:dk1>
        <a:srgbClr val="213435"/>
      </a:dk1>
      <a:lt1>
        <a:srgbClr val="FAFFFE"/>
      </a:lt1>
      <a:dk2>
        <a:srgbClr val="A8D7C9"/>
      </a:dk2>
      <a:lt2>
        <a:srgbClr val="8EBDAF"/>
      </a:lt2>
      <a:accent1>
        <a:srgbClr val="598385"/>
      </a:accent1>
      <a:accent2>
        <a:srgbClr val="FFFFFF"/>
      </a:accent2>
      <a:accent3>
        <a:srgbClr val="FFFFFF"/>
      </a:accent3>
      <a:accent4>
        <a:srgbClr val="FFFFFF"/>
      </a:accent4>
      <a:accent5>
        <a:srgbClr val="FFFFFF"/>
      </a:accent5>
      <a:accent6>
        <a:srgbClr val="FFFFFF"/>
      </a:accent6>
      <a:hlink>
        <a:srgbClr val="2134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9614</TotalTime>
  <Words>736</Words>
  <Application>Microsoft Macintosh PowerPoint</Application>
  <PresentationFormat>On-screen Show (16:9)</PresentationFormat>
  <Paragraphs>72</Paragraphs>
  <Slides>17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Wingdings</vt:lpstr>
      <vt:lpstr>Raleway</vt:lpstr>
      <vt:lpstr>Open Sans</vt:lpstr>
      <vt:lpstr>Arial</vt:lpstr>
      <vt:lpstr>Figtree</vt:lpstr>
      <vt:lpstr>Poppins SemiBold</vt:lpstr>
      <vt:lpstr>Poppins</vt:lpstr>
      <vt:lpstr>Neat and Clean Design Case Report by Slidesgo</vt:lpstr>
      <vt:lpstr>PowerPoint Presentation</vt:lpstr>
      <vt:lpstr>Nội dung chính</vt:lpstr>
      <vt:lpstr>I. Tổng quan về đề tài</vt:lpstr>
      <vt:lpstr>Lí do chọn đề tài</vt:lpstr>
      <vt:lpstr>MỤC TIÊU CỦA ĐỀ TÀI</vt:lpstr>
      <vt:lpstr>II. Quy trình thực hiện</vt:lpstr>
      <vt:lpstr> CÔNG NGHỆ SỬ DỤNG</vt:lpstr>
      <vt:lpstr>Chức năng của app  </vt:lpstr>
      <vt:lpstr>PowerPoint Presentation</vt:lpstr>
      <vt:lpstr> Phân tích và thiết kế hệ thống</vt:lpstr>
      <vt:lpstr>PowerPoint Presentation</vt:lpstr>
      <vt:lpstr>III. Cài đặt thử nghiệm, kết quả và đánh giá</vt:lpstr>
      <vt:lpstr>Kết quả đạt được</vt:lpstr>
      <vt:lpstr>IV. Hướng phát triển và kết luận</vt:lpstr>
      <vt:lpstr>Hướng phát triển</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ĐẠI HỌC TÀI NGUYÊN VÀ MÔI TRƯỜNG      KHOA HỆ THỐNG THÔNG TIN VÀ VIỄN THÁM</dc:title>
  <cp:lastModifiedBy>Tai Vo</cp:lastModifiedBy>
  <cp:revision>31</cp:revision>
  <dcterms:modified xsi:type="dcterms:W3CDTF">2024-01-08T12:45:22Z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2023-12-22T05:48:29Z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33392fb7-b2a3-4f75-8181-4bcf4ac37df2</vt:lpwstr>
  </property>
  <property fmtid="{D5CDD505-2E9C-101B-9397-08002B2CF9AE}" pid="7" name="MSIP_Label_defa4170-0d19-0005-0004-bc88714345d2_ActionId">
    <vt:lpwstr>0effad6c-36b8-40f2-9017-ad2877e58462</vt:lpwstr>
  </property>
  <property fmtid="{D5CDD505-2E9C-101B-9397-08002B2CF9AE}" pid="8" name="MSIP_Label_defa4170-0d19-0005-0004-bc88714345d2_ContentBits">
    <vt:lpwstr>0</vt:lpwstr>
  </property>
</Properties>
</file>